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7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D2FC-931C-8E40-AAA6-2CE244DF2761}" type="datetimeFigureOut">
              <a:rPr lang="en-US" smtClean="0"/>
              <a:pPr/>
              <a:t>4/27/15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D2FC-931C-8E40-AAA6-2CE244DF2761}" type="datetimeFigureOut">
              <a:rPr lang="en-US" smtClean="0"/>
              <a:pPr/>
              <a:t>4/27/15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D2FC-931C-8E40-AAA6-2CE244DF2761}" type="datetimeFigureOut">
              <a:rPr lang="en-US" smtClean="0"/>
              <a:pPr/>
              <a:t>4/27/15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D2FC-931C-8E40-AAA6-2CE244DF2761}" type="datetimeFigureOut">
              <a:rPr lang="en-US" smtClean="0"/>
              <a:pPr/>
              <a:t>4/27/15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D2FC-931C-8E40-AAA6-2CE244DF2761}" type="datetimeFigureOut">
              <a:rPr lang="en-US" smtClean="0"/>
              <a:pPr/>
              <a:t>4/27/15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D2FC-931C-8E40-AAA6-2CE244DF2761}" type="datetimeFigureOut">
              <a:rPr lang="en-US" smtClean="0"/>
              <a:pPr/>
              <a:t>4/27/15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D2FC-931C-8E40-AAA6-2CE244DF2761}" type="datetimeFigureOut">
              <a:rPr lang="en-US" smtClean="0"/>
              <a:pPr/>
              <a:t>4/27/15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D2FC-931C-8E40-AAA6-2CE244DF2761}" type="datetimeFigureOut">
              <a:rPr lang="en-US" smtClean="0"/>
              <a:pPr/>
              <a:t>4/27/15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D2FC-931C-8E40-AAA6-2CE244DF2761}" type="datetimeFigureOut">
              <a:rPr lang="en-US" smtClean="0"/>
              <a:pPr/>
              <a:t>4/27/15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D2FC-931C-8E40-AAA6-2CE244DF2761}" type="datetimeFigureOut">
              <a:rPr lang="en-US" smtClean="0"/>
              <a:pPr/>
              <a:t>4/27/15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D2FC-931C-8E40-AAA6-2CE244DF2761}" type="datetimeFigureOut">
              <a:rPr lang="en-US" smtClean="0"/>
              <a:pPr/>
              <a:t>4/27/15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2D2FC-931C-8E40-AAA6-2CE244DF2761}" type="datetimeFigureOut">
              <a:rPr lang="en-US" smtClean="0"/>
              <a:pPr/>
              <a:t>4/27/15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5E4BA-3B9F-C145-BE9C-92104D6EE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0494"/>
            <a:ext cx="7772400" cy="1342230"/>
          </a:xfrm>
        </p:spPr>
        <p:txBody>
          <a:bodyPr>
            <a:normAutofit fontScale="90000"/>
          </a:bodyPr>
          <a:lstStyle/>
          <a:p>
            <a:r>
              <a:rPr lang="en-US" sz="5333" dirty="0" smtClean="0"/>
              <a:t>Social Work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Youth and Workforce Development Programs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2631" y="3934635"/>
            <a:ext cx="7165473" cy="1704165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TWSBA Conference</a:t>
            </a:r>
          </a:p>
          <a:p>
            <a:r>
              <a:rPr lang="en-US" cap="small" dirty="0" smtClean="0"/>
              <a:t>Northwest Maritime Center, Port Townsend, WA</a:t>
            </a:r>
          </a:p>
          <a:p>
            <a:r>
              <a:rPr lang="en-US" dirty="0" smtClean="0"/>
              <a:t>April 29 – May 2, 2015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Adam Green – Rocking the Boat</a:t>
            </a:r>
          </a:p>
          <a:p>
            <a:r>
              <a:rPr lang="en-US" dirty="0" smtClean="0"/>
              <a:t>Johnny </a:t>
            </a:r>
            <a:r>
              <a:rPr lang="en-US" dirty="0" err="1" smtClean="0"/>
              <a:t>Ohta</a:t>
            </a:r>
            <a:r>
              <a:rPr lang="en-US" dirty="0" smtClean="0"/>
              <a:t> - </a:t>
            </a:r>
            <a:r>
              <a:rPr lang="en-US" dirty="0" err="1" smtClean="0"/>
              <a:t>YouthCare</a:t>
            </a:r>
            <a:r>
              <a:rPr lang="en-US" dirty="0" smtClean="0"/>
              <a:t> </a:t>
            </a:r>
            <a:r>
              <a:rPr lang="en-US" dirty="0" err="1" smtClean="0"/>
              <a:t>Ryther</a:t>
            </a:r>
            <a:r>
              <a:rPr lang="en-US" dirty="0" smtClean="0"/>
              <a:t>  </a:t>
            </a:r>
          </a:p>
          <a:p>
            <a:r>
              <a:rPr lang="en-US" dirty="0" smtClean="0"/>
              <a:t>Tyson </a:t>
            </a:r>
            <a:r>
              <a:rPr lang="en-US" dirty="0" err="1" smtClean="0"/>
              <a:t>Trudel</a:t>
            </a:r>
            <a:r>
              <a:rPr lang="en-US" dirty="0" smtClean="0"/>
              <a:t> – Center for Wooden Boats</a:t>
            </a:r>
          </a:p>
          <a:p>
            <a:r>
              <a:rPr lang="en-US" dirty="0" smtClean="0"/>
              <a:t>Lory Newmyer – Hull Lifesaving Museum 						    (retired)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Social Work in Action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Basics for Effective Programming with Vulnerable Populations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Agree upon clear, shared goals</a:t>
            </a:r>
          </a:p>
          <a:p>
            <a:r>
              <a:rPr lang="en-US" dirty="0" smtClean="0"/>
              <a:t>Embrace integrated services and programming, designed for your specific population</a:t>
            </a:r>
          </a:p>
          <a:p>
            <a:r>
              <a:rPr lang="en-US" dirty="0" smtClean="0"/>
              <a:t>Create an intentional physical and emotional environment </a:t>
            </a:r>
          </a:p>
          <a:p>
            <a:r>
              <a:rPr lang="en-US" dirty="0" smtClean="0"/>
              <a:t>Employ specific therapeutic or clinical practices, where appropriate, in concert with educational and technical training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 anchor="ctr"/>
          <a:lstStyle/>
          <a:p>
            <a:r>
              <a:rPr lang="en-US" dirty="0" smtClean="0"/>
              <a:t>Discussion of Best Practices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Who are your students?</a:t>
            </a:r>
          </a:p>
          <a:p>
            <a:r>
              <a:rPr lang="en-US" dirty="0" smtClean="0"/>
              <a:t>Why is what you do particularly effective?</a:t>
            </a:r>
          </a:p>
          <a:p>
            <a:r>
              <a:rPr lang="en-US" dirty="0" smtClean="0"/>
              <a:t>Why did you choose these students (or did they choose you) and this methodology?</a:t>
            </a:r>
          </a:p>
          <a:p>
            <a:r>
              <a:rPr lang="en-US" dirty="0" smtClean="0"/>
              <a:t>What have you tried that you no longer do?</a:t>
            </a:r>
          </a:p>
          <a:p>
            <a:r>
              <a:rPr lang="en-US" dirty="0" smtClean="0"/>
              <a:t>How do your train your non-social work staff?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169</Words>
  <Application>Microsoft Macintosh PowerPoint</Application>
  <PresentationFormat>On-screen Show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Social Work  in Youth and Workforce Development Programs </vt:lpstr>
      <vt:lpstr>Slide 2</vt:lpstr>
      <vt:lpstr>Social Work in Action</vt:lpstr>
    </vt:vector>
  </TitlesOfParts>
  <Company>charlotte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Your New  (or Re-Newed) Program</dc:title>
  <dc:creator>Lory Newmyer</dc:creator>
  <cp:lastModifiedBy>Lory Newmyer</cp:lastModifiedBy>
  <cp:revision>25</cp:revision>
  <dcterms:created xsi:type="dcterms:W3CDTF">2015-04-27T17:41:09Z</dcterms:created>
  <dcterms:modified xsi:type="dcterms:W3CDTF">2015-04-27T19:05:57Z</dcterms:modified>
</cp:coreProperties>
</file>