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98" autoAdjust="0"/>
    <p:restoredTop sz="94640" autoAdjust="0"/>
  </p:normalViewPr>
  <p:slideViewPr>
    <p:cSldViewPr snapToGrid="0" snapToObjects="1">
      <p:cViewPr varScale="1">
        <p:scale>
          <a:sx n="100" d="100"/>
          <a:sy n="100" d="100"/>
        </p:scale>
        <p:origin x="-5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59BAE-52B4-4E45-A890-5D2BC4029196}" type="datetimeFigureOut">
              <a:rPr lang="en-US" smtClean="0"/>
              <a:t>4/26/15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593CC-0C23-3748-B809-1E97D60A22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D2FC-931C-8E40-AAA6-2CE244DF2761}" type="datetimeFigureOut">
              <a:rPr lang="en-US" smtClean="0"/>
              <a:pPr/>
              <a:t>4/26/15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0494"/>
            <a:ext cx="7772400" cy="1342230"/>
          </a:xfrm>
        </p:spPr>
        <p:txBody>
          <a:bodyPr>
            <a:normAutofit fontScale="90000"/>
          </a:bodyPr>
          <a:lstStyle/>
          <a:p>
            <a:r>
              <a:rPr lang="en-US" sz="5333" dirty="0" smtClean="0"/>
              <a:t>The Art and Science </a:t>
            </a:r>
            <a:br>
              <a:rPr lang="en-US" sz="5333" dirty="0" smtClean="0"/>
            </a:br>
            <a:r>
              <a:rPr lang="en-US" sz="5333" dirty="0" smtClean="0"/>
              <a:t>of Finding and Sustaining</a:t>
            </a:r>
            <a:br>
              <a:rPr lang="en-US" sz="5333" dirty="0" smtClean="0"/>
            </a:br>
            <a:r>
              <a:rPr lang="en-US" sz="5333" dirty="0" smtClean="0"/>
              <a:t>Great Staff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4635"/>
            <a:ext cx="6400800" cy="1704165"/>
          </a:xfrm>
        </p:spPr>
        <p:txBody>
          <a:bodyPr>
            <a:normAutofit/>
          </a:bodyPr>
          <a:lstStyle/>
          <a:p>
            <a:r>
              <a:rPr lang="en-US" dirty="0" smtClean="0"/>
              <a:t>TWSBA Conference</a:t>
            </a:r>
          </a:p>
          <a:p>
            <a:r>
              <a:rPr lang="en-US" sz="2400" cap="small" dirty="0" smtClean="0"/>
              <a:t>Northwest Maritime Center, Port Townsend, WA</a:t>
            </a:r>
          </a:p>
          <a:p>
            <a:r>
              <a:rPr lang="en-US" dirty="0" smtClean="0"/>
              <a:t>April 29 – May 2,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Adam Green – Rocking the Boat</a:t>
            </a:r>
          </a:p>
          <a:p>
            <a:r>
              <a:rPr lang="en-US" dirty="0" smtClean="0"/>
              <a:t>Jake Beattie – Northwest Maritime Center</a:t>
            </a:r>
          </a:p>
          <a:p>
            <a:r>
              <a:rPr lang="en-US" dirty="0" smtClean="0"/>
              <a:t>Sam Johnson – Columbia River Maritime   						  Museum</a:t>
            </a:r>
          </a:p>
          <a:p>
            <a:r>
              <a:rPr lang="en-US" dirty="0" smtClean="0"/>
              <a:t>Lory Newmyer – Hull Lifesaving </a:t>
            </a:r>
            <a:r>
              <a:rPr lang="en-US" smtClean="0"/>
              <a:t>Museum (</a:t>
            </a:r>
            <a:r>
              <a:rPr lang="en-US" dirty="0" smtClean="0"/>
              <a:t>Retired)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18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FACTORS IN STAFF STABILITY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206500"/>
            <a:ext cx="8597900" cy="5181600"/>
          </a:xfrm>
        </p:spPr>
        <p:txBody>
          <a:bodyPr>
            <a:normAutofit fontScale="40000" lnSpcReduction="20000"/>
          </a:bodyPr>
          <a:lstStyle/>
          <a:p>
            <a:pPr>
              <a:buFontTx/>
              <a:buChar char="-"/>
            </a:pPr>
            <a:r>
              <a:rPr lang="en-US" sz="7000" dirty="0" smtClean="0"/>
              <a:t>Size of organization and organizational culture</a:t>
            </a:r>
          </a:p>
          <a:p>
            <a:pPr>
              <a:buFontTx/>
              <a:buChar char="-"/>
            </a:pPr>
            <a:r>
              <a:rPr lang="en-US" sz="7000" dirty="0" smtClean="0"/>
              <a:t>Urban or Rural/Small Town</a:t>
            </a:r>
          </a:p>
          <a:p>
            <a:pPr>
              <a:buFontTx/>
              <a:buChar char="-"/>
            </a:pPr>
            <a:r>
              <a:rPr lang="en-US" sz="7000" dirty="0" smtClean="0"/>
              <a:t>Direct service, administration, or public</a:t>
            </a:r>
          </a:p>
          <a:p>
            <a:pPr>
              <a:buFontTx/>
              <a:buChar char="-"/>
            </a:pPr>
            <a:r>
              <a:rPr lang="en-US" sz="7000" dirty="0" smtClean="0"/>
              <a:t>Demographics of clients</a:t>
            </a:r>
          </a:p>
          <a:p>
            <a:pPr>
              <a:buFontTx/>
              <a:buChar char="-"/>
            </a:pPr>
            <a:r>
              <a:rPr lang="en-US" sz="7000" dirty="0" smtClean="0"/>
              <a:t>Number of hats worn by single staff person</a:t>
            </a:r>
          </a:p>
          <a:p>
            <a:pPr>
              <a:buFontTx/>
              <a:buChar char="-"/>
            </a:pPr>
            <a:r>
              <a:rPr lang="en-US" sz="7000" dirty="0" smtClean="0"/>
              <a:t>Abundance of Professional Development</a:t>
            </a:r>
          </a:p>
          <a:p>
            <a:pPr>
              <a:buFontTx/>
              <a:buChar char="-"/>
            </a:pPr>
            <a:r>
              <a:rPr lang="en-US" sz="7000" dirty="0" smtClean="0"/>
              <a:t>Advancement Opportunities</a:t>
            </a:r>
          </a:p>
          <a:p>
            <a:pPr>
              <a:buFontTx/>
              <a:buChar char="-"/>
            </a:pPr>
            <a:r>
              <a:rPr lang="en-US" sz="7000" dirty="0" smtClean="0"/>
              <a:t>Salary &amp; Benefits</a:t>
            </a:r>
          </a:p>
          <a:p>
            <a:pPr>
              <a:buFontTx/>
              <a:buChar char="-"/>
            </a:pPr>
            <a:r>
              <a:rPr lang="en-US" sz="7000" dirty="0" smtClean="0"/>
              <a:t>Feeling valued, included, and respected; having a voice</a:t>
            </a:r>
          </a:p>
          <a:p>
            <a:pPr>
              <a:buFontTx/>
              <a:buChar char="-"/>
            </a:pPr>
            <a:r>
              <a:rPr lang="en-US" sz="7000" dirty="0" smtClean="0"/>
              <a:t>Lone wolf or team player</a:t>
            </a:r>
          </a:p>
          <a:p>
            <a:pPr>
              <a:buFontTx/>
              <a:buChar char="-"/>
            </a:pPr>
            <a:r>
              <a:rPr lang="en-US" sz="7000" dirty="0" smtClean="0"/>
              <a:t>Boomer, Millennial, or…</a:t>
            </a:r>
          </a:p>
          <a:p>
            <a:pPr>
              <a:buFontTx/>
              <a:buChar char="-"/>
            </a:pPr>
            <a:r>
              <a:rPr lang="en-US" sz="7000" dirty="0" smtClean="0"/>
              <a:t>Passion for program, students, mission</a:t>
            </a:r>
          </a:p>
          <a:p>
            <a:pPr>
              <a:buFontTx/>
              <a:buChar char="-"/>
            </a:pPr>
            <a:endParaRPr lang="en-US" sz="5895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a Staff that is the Foundation of Your Program and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900" y="1816100"/>
            <a:ext cx="7327900" cy="43100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Finding the Right </a:t>
            </a:r>
            <a:r>
              <a:rPr lang="en-US" dirty="0" smtClean="0"/>
              <a:t>Person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Role of Training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Keeping </a:t>
            </a:r>
            <a:r>
              <a:rPr lang="en-US" dirty="0" smtClean="0"/>
              <a:t>Your Great People Around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How </a:t>
            </a:r>
            <a:r>
              <a:rPr lang="en-US" dirty="0" smtClean="0"/>
              <a:t>to End It 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168</Words>
  <Application>Microsoft Macintosh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Art and Science  of Finding and Sustaining Great Staff </vt:lpstr>
      <vt:lpstr>Slide 2</vt:lpstr>
      <vt:lpstr> FACTORS IN STAFF STABILITY </vt:lpstr>
      <vt:lpstr>Building a Staff that is the Foundation of Your Program and Organization</vt:lpstr>
    </vt:vector>
  </TitlesOfParts>
  <Company>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Your New  (or Re-Newed) Program</dc:title>
  <dc:creator>Lory Newmyer</dc:creator>
  <cp:lastModifiedBy>Lory Newmyer</cp:lastModifiedBy>
  <cp:revision>26</cp:revision>
  <cp:lastPrinted>2015-04-26T10:47:55Z</cp:lastPrinted>
  <dcterms:created xsi:type="dcterms:W3CDTF">2015-04-26T10:45:57Z</dcterms:created>
  <dcterms:modified xsi:type="dcterms:W3CDTF">2015-04-26T10:48:03Z</dcterms:modified>
</cp:coreProperties>
</file>