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308" r:id="rId5"/>
    <p:sldId id="350" r:id="rId6"/>
    <p:sldId id="268" r:id="rId7"/>
    <p:sldId id="419" r:id="rId8"/>
    <p:sldId id="524" r:id="rId9"/>
    <p:sldId id="525" r:id="rId10"/>
    <p:sldId id="259" r:id="rId11"/>
    <p:sldId id="260" r:id="rId12"/>
    <p:sldId id="416" r:id="rId13"/>
    <p:sldId id="417" r:id="rId14"/>
    <p:sldId id="405" r:id="rId15"/>
    <p:sldId id="406" r:id="rId16"/>
    <p:sldId id="407" r:id="rId17"/>
    <p:sldId id="408" r:id="rId18"/>
    <p:sldId id="410" r:id="rId19"/>
    <p:sldId id="269" r:id="rId20"/>
    <p:sldId id="359" r:id="rId21"/>
    <p:sldId id="374" r:id="rId22"/>
    <p:sldId id="385" r:id="rId23"/>
    <p:sldId id="386" r:id="rId24"/>
    <p:sldId id="379" r:id="rId25"/>
    <p:sldId id="523" r:id="rId26"/>
    <p:sldId id="388" r:id="rId27"/>
    <p:sldId id="389" r:id="rId28"/>
    <p:sldId id="414" r:id="rId29"/>
    <p:sldId id="390" r:id="rId30"/>
    <p:sldId id="391" r:id="rId31"/>
    <p:sldId id="392" r:id="rId32"/>
    <p:sldId id="394" r:id="rId33"/>
    <p:sldId id="397" r:id="rId34"/>
    <p:sldId id="423" r:id="rId35"/>
    <p:sldId id="362" r:id="rId36"/>
    <p:sldId id="310" r:id="rId37"/>
    <p:sldId id="424" r:id="rId38"/>
    <p:sldId id="312" r:id="rId39"/>
    <p:sldId id="412" r:id="rId40"/>
    <p:sldId id="314" r:id="rId41"/>
    <p:sldId id="420" r:id="rId42"/>
    <p:sldId id="421" r:id="rId43"/>
    <p:sldId id="317" r:id="rId44"/>
    <p:sldId id="413" r:id="rId45"/>
    <p:sldId id="320" r:id="rId46"/>
    <p:sldId id="321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38" autoAdjust="0"/>
  </p:normalViewPr>
  <p:slideViewPr>
    <p:cSldViewPr>
      <p:cViewPr varScale="1">
        <p:scale>
          <a:sx n="70" d="100"/>
          <a:sy n="70" d="100"/>
        </p:scale>
        <p:origin x="15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A047B56-225C-4E33-8E6A-6E56E602EF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8B73C7-6085-4FAB-B6DE-D5B3693EF9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3C8B72-2105-4822-BA6D-175F17685B68}" type="datetimeFigureOut">
              <a:rPr lang="en-US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F085CD-16CD-43FB-87D0-94C4E663FD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94D5A2-3476-48C7-94B2-CAC195437E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A59EEA-E035-4D95-8041-B8E2286FA8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85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7AF92B3-FAAF-4E1C-983A-198E0EB751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79DA6EC-671C-4190-A051-074A196DB17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D8E0C9A-E0FF-42C5-81BE-71F0C75596D6}" type="datetimeFigureOut">
              <a:rPr lang="en-US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6E8AC5D0-E927-4B81-B23B-D432496E74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F63EEE5D-4D97-470E-B949-4A508E6CD3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E1B7BC6-5B9B-45ED-85F1-E08B76A9FAE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F28FE2-2A1E-4E7B-9D2F-39CA5A10F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719E3E-AAC4-42E8-B302-C1A6D117E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370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xmlns="" id="{2B48C854-06FD-47C5-8DE8-357C8E3E17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xmlns="" id="{A7793973-2AC3-4C1A-BA7C-EC19E0D696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xmlns="" id="{15557D97-8CC3-47C7-A77C-7E5F099E8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C87320-39C1-476F-B58A-613147C38B73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77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xmlns="" id="{68F59DE0-587C-426F-9AE9-FDEF0A1A06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xmlns="" id="{01C9E936-BE99-47A7-A4C5-204CCC6915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xmlns="" id="{C6A82BDC-1975-4BE1-A1A3-E505A4E62F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A135C2-95E1-4194-B843-84F695309DDC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968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xmlns="" id="{FD1E5971-14D4-4F77-9B29-E8065CD32C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xmlns="" id="{5032D6AE-4EFA-40F5-9332-D49248EF66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xmlns="" id="{B0ABD1B7-2AEB-4034-810C-E2C4688958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F67336-D885-482A-A3D2-622C39DA13FC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905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xmlns="" id="{AC637ABE-7C41-43D3-80CD-466A7A0DE7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xmlns="" id="{FDA0F32A-F36E-41CD-BDC1-E5077A5472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xmlns="" id="{8C11ECD7-AC85-4752-A0F6-65D2719593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D8DB29-8FE3-4768-B239-E62AE4DAA3CD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6186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xmlns="" id="{22DEBCA0-7DFB-4F38-A280-BE6C5276A6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xmlns="" id="{38C14382-B5A8-49EA-A3CF-9CFB2C092D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xmlns="" id="{A19BEFC8-8492-429A-8FCD-0E5F40D42C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4668CF-4413-4350-942D-F9D15EB178EF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042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24F6EC-FFCA-4430-BB6E-777E3C281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01C0C-26D0-47E2-BF4D-6AF092209C23}" type="datetimeFigureOut">
              <a:rPr lang="en-US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D2A36D-FCC1-4E88-A976-00958B5F9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394D46-4B60-439A-AA0D-850C8E67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3BD82-9F14-4C26-A962-07CA80F559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254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C1794C-3B45-4913-A618-BCA9D09B5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9797B-CB31-461F-B7D3-22AC3CD0C91B}" type="datetimeFigureOut">
              <a:rPr lang="en-US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251933-D208-4474-8A7E-5AF0DBD1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D65FB-8682-4896-825B-2C46707AD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B40E6-8EA5-40B9-865D-3D6026BC42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745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0470C5-D1CC-45E2-B3AA-70D7FF8A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319E1-931D-48ED-A84F-8D6D0DE7793A}" type="datetimeFigureOut">
              <a:rPr lang="en-US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10CE9E-B01A-4056-860D-CD5306FC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A831B2-D6FD-4FB5-93BA-572DF418B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26B82-A9DE-4076-B5A1-B84F97F7FF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71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4F8C36-FBD3-4B13-BE7D-486123DE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62C01-96A1-4729-BC6B-366A58E43FD4}" type="datetimeFigureOut">
              <a:rPr lang="en-US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07B8FD-DB9B-4FBE-9202-7FE1CCDA7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D1E8C8-1D84-4DF3-B3DB-2BF4C0BC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A52C2-FC52-4AB9-86B6-B38A355F68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84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F2FE22-07B9-4556-9A9F-26D8410AE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0C46-1A71-439D-BD1E-EC4BB0050321}" type="datetimeFigureOut">
              <a:rPr lang="en-US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519F63-A430-4958-A893-FB632AB2A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29A7A9-C821-4341-A7B7-26841E8B5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EB2D1-CBC7-40A1-8321-9DB3B3AB5F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17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AFA440D-CA66-49A8-9225-9CB0FE35F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004FC-E9AC-4DAC-8E06-A37F74C34614}" type="datetimeFigureOut">
              <a:rPr lang="en-US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22F7C65-DCC7-40FC-9C49-0EDE69AB9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965E101-37F2-43AD-AF6B-A9D8C5B3E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48380-1FC6-47D8-BC64-9FECFE60C4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12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EE43EF39-B260-4CE0-8BF3-77ED33DF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05ACB-0BB6-4D5B-91FD-7449FB7BBC98}" type="datetimeFigureOut">
              <a:rPr lang="en-US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97B8B429-0E6E-4CF7-AB34-C5FFA770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4E8B158-8D5D-4AC1-AD07-2616DF58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7E17E-DDF7-4A60-BE27-8FA06F370A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465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67157DCB-9F01-4854-AC82-4F081DCB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58AFD-A055-405F-944A-91FA3FD5AD17}" type="datetimeFigureOut">
              <a:rPr lang="en-US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D355A05B-AEC7-4ADC-91D3-328F2D864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F410D78B-48CE-4520-A48C-B01A3032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E614A-ED8A-42BA-BE38-E4144E1814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81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7DEC4B3D-6BE3-4BD5-AB0B-339C0FEE3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30F9C-9045-46EC-B8D4-1497F7C03511}" type="datetimeFigureOut">
              <a:rPr lang="en-US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24A737F4-69CF-4A0E-A8D9-78E3901FC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240E0DD0-8710-452D-AFF7-E364872EC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6F57E-B5CF-40D5-B798-C6F7B67C6C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960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79D7F5B-9D77-47C6-8935-F25492E89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412D0-1DC6-4F57-A7B1-8E0A1003D5FB}" type="datetimeFigureOut">
              <a:rPr lang="en-US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E7BA91A-B4B5-4ABE-A32E-2C284B94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42DA042-A3AD-461C-9F25-0BB0262B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C61A0-E8B8-4538-B6F1-880C92BF54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907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6E07DA2-6592-4091-9635-9FD4932BC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CF69E-C893-496E-8AFC-1A0E4C082AC2}" type="datetimeFigureOut">
              <a:rPr lang="en-US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615FBD8-3194-431A-B8A2-D80371D2D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A0D9766-0F27-4F5B-A6B5-BB838454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DAC19-BA5E-455A-AB3F-4F8E3FC7A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215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5ECC82C6-A985-4BD5-8397-66EB0AF076A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168702D7-1390-41A8-B696-10FCB0F9B9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F7FFC6-28BC-4C8B-A3CE-77FF597788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BD74BF-6511-4ED0-B64C-0B188179FA8D}" type="datetimeFigureOut">
              <a:rPr lang="en-US"/>
              <a:pPr>
                <a:defRPr/>
              </a:pPr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00F5B2-8B04-4150-A53F-55412D842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FD0620-916B-4BFF-8A15-F85031C7C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7F10E72-D1E3-4900-8701-DAC735DC2F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xmlns="" id="{6AD86F56-25BC-4959-B7BE-C69C28360B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739775"/>
            <a:ext cx="388937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546BE55-4A10-4829-A51B-8FB0D26B7420}"/>
              </a:ext>
            </a:extLst>
          </p:cNvPr>
          <p:cNvSpPr/>
          <p:nvPr/>
        </p:nvSpPr>
        <p:spPr>
          <a:xfrm>
            <a:off x="1219200" y="3355072"/>
            <a:ext cx="67818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FF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Bookman Old Style" pitchFamily="18" charset="0"/>
              </a:rPr>
              <a:t>WELCOME</a:t>
            </a:r>
          </a:p>
        </p:txBody>
      </p:sp>
      <p:pic>
        <p:nvPicPr>
          <p:cNvPr id="4100" name="Picture 7">
            <a:extLst>
              <a:ext uri="{FF2B5EF4-FFF2-40B4-BE49-F238E27FC236}">
                <a16:creationId xmlns:a16="http://schemas.microsoft.com/office/drawing/2014/main" xmlns="" id="{A2C75949-5751-4364-A774-821311701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933450"/>
            <a:ext cx="4111625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xmlns="" id="{BE911103-FBC2-4208-968A-58F632000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6252">
            <a:off x="-676275" y="2725738"/>
            <a:ext cx="95456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4DC66B0-1B37-4F7B-9EEC-79E51FD3B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353" t="2790" r="4199" b="3132"/>
          <a:stretch/>
        </p:blipFill>
        <p:spPr bwMode="auto">
          <a:xfrm>
            <a:off x="2590800" y="862013"/>
            <a:ext cx="3886200" cy="5005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11A1D6-7C33-4FB8-AEA3-7AB3D16CA210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The “BIG 3”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F0AED0-41A5-4FBF-9446-038913E8B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Designed by professional carpenters – ensures performance to professional standards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Procedures tested through building the projects – saves time and confusion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Local support – Outreach Specialist familiar with the program and what is happening locally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>
            <a:extLst>
              <a:ext uri="{FF2B5EF4-FFF2-40B4-BE49-F238E27FC236}">
                <a16:creationId xmlns:a16="http://schemas.microsoft.com/office/drawing/2014/main" xmlns="" id="{A420AECA-F913-4CC1-B7F5-34CA236BC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0827">
            <a:off x="2862263" y="585788"/>
            <a:ext cx="61626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585F65-E1C9-40E2-879F-2E4979619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Feature/Benefit</a:t>
            </a:r>
            <a:br>
              <a:rPr lang="en-US" sz="2400" dirty="0"/>
            </a:br>
            <a:r>
              <a:rPr lang="en-US" sz="2400" dirty="0"/>
              <a:t>One Trade, Many Careers</a:t>
            </a:r>
          </a:p>
        </p:txBody>
      </p:sp>
      <p:sp>
        <p:nvSpPr>
          <p:cNvPr id="18436" name="Text Placeholder 3">
            <a:extLst>
              <a:ext uri="{FF2B5EF4-FFF2-40B4-BE49-F238E27FC236}">
                <a16:creationId xmlns:a16="http://schemas.microsoft.com/office/drawing/2014/main" xmlns="" id="{66E24317-9DCD-4871-AE74-5B49327F6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Feature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/>
              <a:t>“Shout Outs” and other info on careers in construction trade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Benefit</a:t>
            </a:r>
            <a:endParaRPr lang="en-US" altLang="en-US" sz="180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/>
              <a:t>Shows the trades as a good option to college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Feature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/>
              <a:t>Bite-size bits of information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Benefit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/>
              <a:t>Benefits students with poor reading skills</a:t>
            </a:r>
          </a:p>
          <a:p>
            <a:pPr eaLnBrk="1" hangingPunct="1"/>
            <a:endParaRPr lang="en-US" altLang="en-US"/>
          </a:p>
        </p:txBody>
      </p:sp>
      <p:pic>
        <p:nvPicPr>
          <p:cNvPr id="18437" name="Picture 2">
            <a:extLst>
              <a:ext uri="{FF2B5EF4-FFF2-40B4-BE49-F238E27FC236}">
                <a16:creationId xmlns:a16="http://schemas.microsoft.com/office/drawing/2014/main" xmlns="" id="{D9ADA6C4-5D50-4195-98BD-D8EEB8CBE5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2250" y="273050"/>
            <a:ext cx="4197350" cy="585311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>
            <a:extLst>
              <a:ext uri="{FF2B5EF4-FFF2-40B4-BE49-F238E27FC236}">
                <a16:creationId xmlns:a16="http://schemas.microsoft.com/office/drawing/2014/main" xmlns="" id="{D502EABE-E5E0-4F23-82C5-053299F2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63036">
            <a:off x="920750" y="2608263"/>
            <a:ext cx="95456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3">
            <a:extLst>
              <a:ext uri="{FF2B5EF4-FFF2-40B4-BE49-F238E27FC236}">
                <a16:creationId xmlns:a16="http://schemas.microsoft.com/office/drawing/2014/main" xmlns="" id="{2C24D383-3731-41C6-B7BA-52EDDCC4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US" altLang="en-US" sz="2800"/>
              <a:t>Feature/Benefit Project Books</a:t>
            </a:r>
          </a:p>
        </p:txBody>
      </p:sp>
      <p:sp>
        <p:nvSpPr>
          <p:cNvPr id="19460" name="Text Placeholder 5">
            <a:extLst>
              <a:ext uri="{FF2B5EF4-FFF2-40B4-BE49-F238E27FC236}">
                <a16:creationId xmlns:a16="http://schemas.microsoft.com/office/drawing/2014/main" xmlns="" id="{19C60B0C-FDCA-4087-ADB2-D26025E98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0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Feature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/>
              <a:t>Lead Up Exercises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en-US" sz="1800"/>
          </a:p>
          <a:p>
            <a:pPr lvl="1" eaLnBrk="1" hangingPunct="1"/>
            <a:endParaRPr lang="en-US" altLang="en-US" sz="18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Benefit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/>
              <a:t>Build student’s confidence before large project</a:t>
            </a:r>
          </a:p>
          <a:p>
            <a:pPr eaLnBrk="1" hangingPunct="1"/>
            <a:endParaRPr lang="en-US" altLang="en-US"/>
          </a:p>
        </p:txBody>
      </p:sp>
      <p:pic>
        <p:nvPicPr>
          <p:cNvPr id="19461" name="Picture 2">
            <a:extLst>
              <a:ext uri="{FF2B5EF4-FFF2-40B4-BE49-F238E27FC236}">
                <a16:creationId xmlns:a16="http://schemas.microsoft.com/office/drawing/2014/main" xmlns="" id="{15AA34FE-2905-4CC2-8F4A-162E99EC6A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5413" y="381000"/>
            <a:ext cx="4065587" cy="57451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5">
            <a:extLst>
              <a:ext uri="{FF2B5EF4-FFF2-40B4-BE49-F238E27FC236}">
                <a16:creationId xmlns:a16="http://schemas.microsoft.com/office/drawing/2014/main" xmlns="" id="{78DA3A44-7489-41CF-B225-86C7E6086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pPr eaLnBrk="1" hangingPunct="1"/>
            <a:r>
              <a:rPr lang="en-US" altLang="en-US" sz="2800"/>
              <a:t>Feature/Benefit Project Books</a:t>
            </a:r>
          </a:p>
        </p:txBody>
      </p:sp>
      <p:pic>
        <p:nvPicPr>
          <p:cNvPr id="4" name="Content Placeholder 3" descr="CC_OTMC_Sampler_101.jpg">
            <a:extLst>
              <a:ext uri="{FF2B5EF4-FFF2-40B4-BE49-F238E27FC236}">
                <a16:creationId xmlns:a16="http://schemas.microsoft.com/office/drawing/2014/main" xmlns="" id="{F4226FA1-BF75-4F5A-9138-056F9C911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8725" y="273050"/>
            <a:ext cx="4724400" cy="5853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508" name="Text Placeholder 7">
            <a:extLst>
              <a:ext uri="{FF2B5EF4-FFF2-40B4-BE49-F238E27FC236}">
                <a16:creationId xmlns:a16="http://schemas.microsoft.com/office/drawing/2014/main" xmlns="" id="{57CE6FBF-7FEA-4C32-92CE-B32AF846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Feature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/>
              <a:t>Prints are provided for each project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en-US" sz="18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Benefit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/>
              <a:t>Helps the students learn to build from prints rather than procedures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en-US" sz="1800"/>
          </a:p>
          <a:p>
            <a:pPr lvl="2" eaLnBrk="1" hangingPunct="1"/>
            <a:endParaRPr lang="en-US" altLang="en-US" sz="1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xmlns="" id="{D7672245-EFDB-4D57-AC42-24E218410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62678">
            <a:off x="1730375" y="4097338"/>
            <a:ext cx="802322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0461F319-9A9A-4841-8490-8AFD6C84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Feature/Benefit Teacher Annotated Edition</a:t>
            </a:r>
          </a:p>
        </p:txBody>
      </p:sp>
      <p:sp>
        <p:nvSpPr>
          <p:cNvPr id="22532" name="Text Placeholder 5">
            <a:extLst>
              <a:ext uri="{FF2B5EF4-FFF2-40B4-BE49-F238E27FC236}">
                <a16:creationId xmlns:a16="http://schemas.microsoft.com/office/drawing/2014/main" xmlns="" id="{5AD29205-3512-4D3C-81CE-7666998EC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0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Feature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/>
              <a:t>Pages of Student Editions with Teacher Tips and other notes</a:t>
            </a:r>
          </a:p>
          <a:p>
            <a:pPr lvl="1" eaLnBrk="1" hangingPunct="1"/>
            <a:endParaRPr lang="en-US" altLang="en-US" sz="18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Benefit</a:t>
            </a:r>
            <a:r>
              <a:rPr lang="en-US" altLang="en-US" sz="1800"/>
              <a:t>	</a:t>
            </a:r>
            <a:r>
              <a:rPr lang="en-US" altLang="en-US" sz="1600"/>
              <a:t>	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800"/>
              <a:t>Easy class prep for teachers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/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/>
          </a:p>
          <a:p>
            <a:pPr eaLnBrk="1" hangingPunct="1"/>
            <a:endParaRPr lang="en-US" altLang="en-US"/>
          </a:p>
        </p:txBody>
      </p:sp>
      <p:pic>
        <p:nvPicPr>
          <p:cNvPr id="22533" name="Picture 2">
            <a:extLst>
              <a:ext uri="{FF2B5EF4-FFF2-40B4-BE49-F238E27FC236}">
                <a16:creationId xmlns:a16="http://schemas.microsoft.com/office/drawing/2014/main" xmlns="" id="{9A6E0A7E-59B8-4AE1-B1CD-78ADB0A5ED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273050"/>
            <a:ext cx="5334000" cy="628015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30EF88-7A1D-44B0-A98E-762FD3540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470025"/>
          </a:xfrm>
          <a:ln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How to Use the Program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xmlns="" id="{D36D9585-F3F9-4C97-8BE0-492EAB9BB56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0"/>
            <a:ext cx="32004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109C69C8-0758-4D4F-93F3-A05FC48C2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143000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Timelines for Teaching</a:t>
            </a:r>
          </a:p>
        </p:txBody>
      </p:sp>
    </p:spTree>
  </p:cSld>
  <p:clrMapOvr>
    <a:masterClrMapping/>
  </p:clrMapOvr>
  <p:transition>
    <p:pull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5D6D8A-597D-4769-A1E2-14F654AE4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743200"/>
            <a:ext cx="7772400" cy="1905000"/>
          </a:xfrm>
          <a:ln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Tour through the Resource CD and Video</a:t>
            </a: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xmlns="" id="{B5DE897B-612F-499D-B84F-F221D6D9B1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0"/>
            <a:ext cx="32004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>
            <a:extLst>
              <a:ext uri="{FF2B5EF4-FFF2-40B4-BE49-F238E27FC236}">
                <a16:creationId xmlns:a16="http://schemas.microsoft.com/office/drawing/2014/main" xmlns="" id="{79DE9630-69ED-41BE-8C7F-77F99AFA9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1162">
            <a:off x="-788988" y="3462338"/>
            <a:ext cx="10858501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Documents and Settings\paul.papa\Desktop\CC_P1_ch7_Fig35_Figure 35 illustrates step 11_scrapPSdr.tif">
            <a:extLst>
              <a:ext uri="{FF2B5EF4-FFF2-40B4-BE49-F238E27FC236}">
                <a16:creationId xmlns:a16="http://schemas.microsoft.com/office/drawing/2014/main" xmlns="" id="{F03021D3-4A0F-485E-9EEC-19194522E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819400"/>
            <a:ext cx="2540000" cy="381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554" name="Picture 2" descr="E:\Career Connections\DR illustration\DR Photo Shop\25_UCSB,_Park_Strct_(09-13-06)PS[1].jpg">
            <a:extLst>
              <a:ext uri="{FF2B5EF4-FFF2-40B4-BE49-F238E27FC236}">
                <a16:creationId xmlns:a16="http://schemas.microsoft.com/office/drawing/2014/main" xmlns="" id="{B8AB2A38-7254-4262-911A-B85FD8449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28600"/>
            <a:ext cx="3208338" cy="2133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556" name="Picture 4" descr="E:\Career Connections\DR illustration\DR Photo Shop\26_Metropolis,_LA_(4-10-07)PS[1].jpg">
            <a:extLst>
              <a:ext uri="{FF2B5EF4-FFF2-40B4-BE49-F238E27FC236}">
                <a16:creationId xmlns:a16="http://schemas.microsoft.com/office/drawing/2014/main" xmlns="" id="{1354877B-E958-45E3-AA99-43DF0CF7E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152400"/>
            <a:ext cx="2900363" cy="22415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555" name="Picture 3" descr="E:\Career Connections\DR illustration\DR Photo Shop\34_Canal_Bakersfield_(4-18-07)PS[1].jpg">
            <a:extLst>
              <a:ext uri="{FF2B5EF4-FFF2-40B4-BE49-F238E27FC236}">
                <a16:creationId xmlns:a16="http://schemas.microsoft.com/office/drawing/2014/main" xmlns="" id="{89F0D4AA-49D1-4C85-8AA7-1036590A6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762000"/>
            <a:ext cx="2847975" cy="20605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560" name="Picture 8" descr="E:\Career Connections\Adirondack Chair\_MG_0134.JPG">
            <a:extLst>
              <a:ext uri="{FF2B5EF4-FFF2-40B4-BE49-F238E27FC236}">
                <a16:creationId xmlns:a16="http://schemas.microsoft.com/office/drawing/2014/main" xmlns="" id="{18192CD3-396C-4007-80CF-6001AF7B5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2514600"/>
            <a:ext cx="2540000" cy="381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E:\Career Connections\Diversity\_MG_1096.JPG">
            <a:extLst>
              <a:ext uri="{FF2B5EF4-FFF2-40B4-BE49-F238E27FC236}">
                <a16:creationId xmlns:a16="http://schemas.microsoft.com/office/drawing/2014/main" xmlns="" id="{3F7DFC86-4231-4CB8-AEE6-E96BF7F9DD41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2200" y="2971800"/>
            <a:ext cx="2905125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E:\Career Connections\Picnic Table - curved radius\2\_MG_0543.JPG">
            <a:extLst>
              <a:ext uri="{FF2B5EF4-FFF2-40B4-BE49-F238E27FC236}">
                <a16:creationId xmlns:a16="http://schemas.microsoft.com/office/drawing/2014/main" xmlns="" id="{2B77E2AA-79AF-4E0D-BA26-26D1C8C8B57B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4800600"/>
            <a:ext cx="26987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ll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957B3AD7-B1D4-4EE9-81F2-CC0E22C0C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457200"/>
            <a:ext cx="88328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4D1E4F-5B18-4D3D-BD0C-B5DE5F6D9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81000"/>
            <a:ext cx="8915400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2">
            <a:extLst>
              <a:ext uri="{FF2B5EF4-FFF2-40B4-BE49-F238E27FC236}">
                <a16:creationId xmlns:a16="http://schemas.microsoft.com/office/drawing/2014/main" xmlns="" id="{8B946D0C-3DD0-416C-9CC5-A57C854C69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28600"/>
            <a:ext cx="8229600" cy="6521450"/>
          </a:xfrm>
        </p:spPr>
      </p:pic>
    </p:spTree>
  </p:cSld>
  <p:clrMapOvr>
    <a:masterClrMapping/>
  </p:clrMapOvr>
  <p:transition>
    <p:newsfla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>
            <a:extLst>
              <a:ext uri="{FF2B5EF4-FFF2-40B4-BE49-F238E27FC236}">
                <a16:creationId xmlns:a16="http://schemas.microsoft.com/office/drawing/2014/main" xmlns="" id="{29CDC602-1BF8-4E45-92A7-8707DC430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66595">
            <a:off x="-522288" y="2974975"/>
            <a:ext cx="1007903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88B14658-D2AA-46A6-A844-85B27D255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28600"/>
            <a:ext cx="41846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xmlns="" id="{54D6101B-B424-4084-B8DD-C17C3F28A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838200"/>
            <a:ext cx="40433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ll dir="l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>
            <a:extLst>
              <a:ext uri="{FF2B5EF4-FFF2-40B4-BE49-F238E27FC236}">
                <a16:creationId xmlns:a16="http://schemas.microsoft.com/office/drawing/2014/main" xmlns="" id="{58E928A2-2C74-4CE3-92A0-35C62ABBC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1162">
            <a:off x="-892175" y="2989263"/>
            <a:ext cx="109696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DF917D09-C146-4ABC-9B6C-3D2C9924A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066800"/>
            <a:ext cx="4267200" cy="55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xmlns="" id="{A84DFEC1-2886-4B8D-84C5-6F637199B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04800"/>
            <a:ext cx="41211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xmlns="" id="{8754F71C-C2F3-4758-B37D-D88E168F2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14824" r="20993" b="9656"/>
          <a:stretch>
            <a:fillRect/>
          </a:stretch>
        </p:blipFill>
        <p:spPr bwMode="auto">
          <a:xfrm>
            <a:off x="666750" y="1327150"/>
            <a:ext cx="222885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>
            <a:extLst>
              <a:ext uri="{FF2B5EF4-FFF2-40B4-BE49-F238E27FC236}">
                <a16:creationId xmlns:a16="http://schemas.microsoft.com/office/drawing/2014/main" xmlns="" id="{EEE6E739-B14A-42B0-B2F3-56E9CE09C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14622" r="20673" b="9856"/>
          <a:stretch>
            <a:fillRect/>
          </a:stretch>
        </p:blipFill>
        <p:spPr bwMode="auto">
          <a:xfrm>
            <a:off x="1655763" y="2012950"/>
            <a:ext cx="22145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>
            <a:extLst>
              <a:ext uri="{FF2B5EF4-FFF2-40B4-BE49-F238E27FC236}">
                <a16:creationId xmlns:a16="http://schemas.microsoft.com/office/drawing/2014/main" xmlns="" id="{4DE8E721-CDAD-4ABB-8C72-51C721239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14824" r="20673" b="9856"/>
          <a:stretch>
            <a:fillRect/>
          </a:stretch>
        </p:blipFill>
        <p:spPr bwMode="auto">
          <a:xfrm>
            <a:off x="2895600" y="2595563"/>
            <a:ext cx="2236788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>
            <a:extLst>
              <a:ext uri="{FF2B5EF4-FFF2-40B4-BE49-F238E27FC236}">
                <a16:creationId xmlns:a16="http://schemas.microsoft.com/office/drawing/2014/main" xmlns="" id="{6B72C52B-8A06-4F3A-A690-F0BB820F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4622" r="20354" b="9656"/>
          <a:stretch>
            <a:fillRect/>
          </a:stretch>
        </p:blipFill>
        <p:spPr bwMode="auto">
          <a:xfrm>
            <a:off x="4284663" y="3170238"/>
            <a:ext cx="21939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>
            <a:extLst>
              <a:ext uri="{FF2B5EF4-FFF2-40B4-BE49-F238E27FC236}">
                <a16:creationId xmlns:a16="http://schemas.microsoft.com/office/drawing/2014/main" xmlns="" id="{EECCB185-C99E-433E-9A4E-77E1C0188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14622" r="20673" b="10056"/>
          <a:stretch>
            <a:fillRect/>
          </a:stretch>
        </p:blipFill>
        <p:spPr bwMode="auto">
          <a:xfrm>
            <a:off x="5789613" y="3746500"/>
            <a:ext cx="220821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8">
            <a:extLst>
              <a:ext uri="{FF2B5EF4-FFF2-40B4-BE49-F238E27FC236}">
                <a16:creationId xmlns:a16="http://schemas.microsoft.com/office/drawing/2014/main" xmlns="" id="{A685069F-CE62-46E4-A6B6-6EC0453D3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88" y="1325563"/>
            <a:ext cx="35639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FF00"/>
                </a:solidFill>
                <a:latin typeface="Arial" panose="020B0604020202020204" pitchFamily="34" charset="0"/>
              </a:rPr>
              <a:t>Certificates of Completion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:\Graphics\Out Box\CCPPT\Untitled-7.jpg">
            <a:extLst>
              <a:ext uri="{FF2B5EF4-FFF2-40B4-BE49-F238E27FC236}">
                <a16:creationId xmlns:a16="http://schemas.microsoft.com/office/drawing/2014/main" xmlns="" id="{2C26EDDB-DC53-458D-BA39-8E84012BF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b="1754"/>
          <a:stretch>
            <a:fillRect/>
          </a:stretch>
        </p:blipFill>
        <p:spPr bwMode="auto">
          <a:xfrm>
            <a:off x="152400" y="573088"/>
            <a:ext cx="4343400" cy="55229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627" name="Picture 3" descr="P:\Graphics\Out Box\CCPPT\Untitled-6.jpg">
            <a:extLst>
              <a:ext uri="{FF2B5EF4-FFF2-40B4-BE49-F238E27FC236}">
                <a16:creationId xmlns:a16="http://schemas.microsoft.com/office/drawing/2014/main" xmlns="" id="{050DEE7C-4659-4953-8CC8-9CB58190F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1351"/>
          <a:stretch>
            <a:fillRect/>
          </a:stretch>
        </p:blipFill>
        <p:spPr bwMode="auto">
          <a:xfrm>
            <a:off x="4572000" y="533400"/>
            <a:ext cx="4357688" cy="5562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>
            <a:extLst>
              <a:ext uri="{FF2B5EF4-FFF2-40B4-BE49-F238E27FC236}">
                <a16:creationId xmlns:a16="http://schemas.microsoft.com/office/drawing/2014/main" xmlns="" id="{AB326945-B663-4EB0-A957-33001F561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6252">
            <a:off x="-904875" y="2497138"/>
            <a:ext cx="95456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:\Graphics\Out Box\CC Shop Setup Scans\CC SHOP-1.jpg">
            <a:extLst>
              <a:ext uri="{FF2B5EF4-FFF2-40B4-BE49-F238E27FC236}">
                <a16:creationId xmlns:a16="http://schemas.microsoft.com/office/drawing/2014/main" xmlns="" id="{87413106-E41F-4454-8BED-11D2BABC6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3592513" cy="46482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P:\Graphics\Out Box\CC Shop Setup Scans\CC SHOP-3.jpg">
            <a:extLst>
              <a:ext uri="{FF2B5EF4-FFF2-40B4-BE49-F238E27FC236}">
                <a16:creationId xmlns:a16="http://schemas.microsoft.com/office/drawing/2014/main" xmlns="" id="{09CD8264-FC87-4DF3-AC97-3297F78D1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228600"/>
            <a:ext cx="3651250" cy="472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P:\Graphics\Out Box\CC Shop Setup Scans\CC SHOP-2.jpg">
            <a:extLst>
              <a:ext uri="{FF2B5EF4-FFF2-40B4-BE49-F238E27FC236}">
                <a16:creationId xmlns:a16="http://schemas.microsoft.com/office/drawing/2014/main" xmlns="" id="{66A8272C-0F35-4BC4-8BDF-E4F292687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2057400"/>
            <a:ext cx="3592513" cy="46482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>
            <a:extLst>
              <a:ext uri="{FF2B5EF4-FFF2-40B4-BE49-F238E27FC236}">
                <a16:creationId xmlns:a16="http://schemas.microsoft.com/office/drawing/2014/main" xmlns="" id="{1613B8F3-3270-4199-B125-CED8D4166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4483">
            <a:off x="-652463" y="2984500"/>
            <a:ext cx="106568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P:\Graphics\Out Box\CC Shop Setup Scans\CC SHOP-6.jpg">
            <a:extLst>
              <a:ext uri="{FF2B5EF4-FFF2-40B4-BE49-F238E27FC236}">
                <a16:creationId xmlns:a16="http://schemas.microsoft.com/office/drawing/2014/main" xmlns="" id="{AD8D3358-39B8-4B2C-BBF8-115AF2023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1401" b="1587"/>
          <a:stretch>
            <a:fillRect/>
          </a:stretch>
        </p:blipFill>
        <p:spPr bwMode="auto">
          <a:xfrm>
            <a:off x="838200" y="762000"/>
            <a:ext cx="3657600" cy="472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 descr="P:\Graphics\Out Box\CC Shop Setup Scans\CC SHOP-7.jpg">
            <a:extLst>
              <a:ext uri="{FF2B5EF4-FFF2-40B4-BE49-F238E27FC236}">
                <a16:creationId xmlns:a16="http://schemas.microsoft.com/office/drawing/2014/main" xmlns="" id="{0C05A14A-7119-4BC1-A624-0C8DB6EE9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r="289" b="1639"/>
          <a:stretch>
            <a:fillRect/>
          </a:stretch>
        </p:blipFill>
        <p:spPr bwMode="auto">
          <a:xfrm>
            <a:off x="4572000" y="762000"/>
            <a:ext cx="3657600" cy="4724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>
            <a:extLst>
              <a:ext uri="{FF2B5EF4-FFF2-40B4-BE49-F238E27FC236}">
                <a16:creationId xmlns:a16="http://schemas.microsoft.com/office/drawing/2014/main" xmlns="" id="{FCDBA464-1F56-4487-9E5C-0C9902F08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4483">
            <a:off x="-200025" y="3059113"/>
            <a:ext cx="95456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P:\Graphics\Out Box\CCPPT\Untitled-5.jpg">
            <a:extLst>
              <a:ext uri="{FF2B5EF4-FFF2-40B4-BE49-F238E27FC236}">
                <a16:creationId xmlns:a16="http://schemas.microsoft.com/office/drawing/2014/main" xmlns="" id="{8B3D6D4F-9BF8-4A3D-957F-7AEE5CA17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3030"/>
          <a:stretch>
            <a:fillRect/>
          </a:stretch>
        </p:blipFill>
        <p:spPr bwMode="auto">
          <a:xfrm>
            <a:off x="1905000" y="381000"/>
            <a:ext cx="4800600" cy="60245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>
            <a:extLst>
              <a:ext uri="{FF2B5EF4-FFF2-40B4-BE49-F238E27FC236}">
                <a16:creationId xmlns:a16="http://schemas.microsoft.com/office/drawing/2014/main" xmlns="" id="{D73FF9B5-C757-4CAB-9EE6-FFF275538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3940">
            <a:off x="-200025" y="3062288"/>
            <a:ext cx="95456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P:\Graphics\Out Box\CCPPT\Untitled-3.jpg">
            <a:extLst>
              <a:ext uri="{FF2B5EF4-FFF2-40B4-BE49-F238E27FC236}">
                <a16:creationId xmlns:a16="http://schemas.microsoft.com/office/drawing/2014/main" xmlns="" id="{B91FAFB8-BEFD-4F93-86E8-63DD83220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758"/>
          <a:stretch>
            <a:fillRect/>
          </a:stretch>
        </p:blipFill>
        <p:spPr bwMode="auto">
          <a:xfrm>
            <a:off x="4648200" y="381000"/>
            <a:ext cx="4398963" cy="56499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651" name="Picture 3" descr="P:\Graphics\Out Box\CCPPT\Untitled-4.jpg">
            <a:extLst>
              <a:ext uri="{FF2B5EF4-FFF2-40B4-BE49-F238E27FC236}">
                <a16:creationId xmlns:a16="http://schemas.microsoft.com/office/drawing/2014/main" xmlns="" id="{575F2B26-A4D6-45C7-8A97-55CF89B6B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b="1515"/>
          <a:stretch>
            <a:fillRect/>
          </a:stretch>
        </p:blipFill>
        <p:spPr bwMode="auto">
          <a:xfrm>
            <a:off x="76200" y="381000"/>
            <a:ext cx="4424363" cy="56388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>
            <a:extLst>
              <a:ext uri="{FF2B5EF4-FFF2-40B4-BE49-F238E27FC236}">
                <a16:creationId xmlns:a16="http://schemas.microsoft.com/office/drawing/2014/main" xmlns="" id="{8A731A5B-1EF1-431F-8696-293EFBE68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3940">
            <a:off x="-200025" y="3062288"/>
            <a:ext cx="95456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P:\Graphics\Out Box\CCPPT\Untitled-9.jpg">
            <a:extLst>
              <a:ext uri="{FF2B5EF4-FFF2-40B4-BE49-F238E27FC236}">
                <a16:creationId xmlns:a16="http://schemas.microsoft.com/office/drawing/2014/main" xmlns="" id="{43C9CB6E-1E6E-49A3-B7C7-51946D7F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786" b="1515"/>
          <a:stretch>
            <a:fillRect/>
          </a:stretch>
        </p:blipFill>
        <p:spPr bwMode="auto">
          <a:xfrm>
            <a:off x="381000" y="276225"/>
            <a:ext cx="4191000" cy="54387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890" name="Picture 2" descr="P:\Graphics\Out Box\CCPPT\Untitled-8.jpg">
            <a:extLst>
              <a:ext uri="{FF2B5EF4-FFF2-40B4-BE49-F238E27FC236}">
                <a16:creationId xmlns:a16="http://schemas.microsoft.com/office/drawing/2014/main" xmlns="" id="{104E118C-0933-4A7B-AEB5-074EC1D59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819" b="3030"/>
          <a:stretch>
            <a:fillRect/>
          </a:stretch>
        </p:blipFill>
        <p:spPr bwMode="auto">
          <a:xfrm>
            <a:off x="4343400" y="838200"/>
            <a:ext cx="4411663" cy="56388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>
            <a:extLst>
              <a:ext uri="{FF2B5EF4-FFF2-40B4-BE49-F238E27FC236}">
                <a16:creationId xmlns:a16="http://schemas.microsoft.com/office/drawing/2014/main" xmlns="" id="{2037C37F-14C2-4DBC-AA01-2050C577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66595">
            <a:off x="-522288" y="2974975"/>
            <a:ext cx="1007903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P:\Graphics\Out Box\CCPPT\Untitled-1.jpg">
            <a:extLst>
              <a:ext uri="{FF2B5EF4-FFF2-40B4-BE49-F238E27FC236}">
                <a16:creationId xmlns:a16="http://schemas.microsoft.com/office/drawing/2014/main" xmlns="" id="{F15595F7-41AC-4C2A-812F-E9EED61DC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1515"/>
          <a:stretch>
            <a:fillRect/>
          </a:stretch>
        </p:blipFill>
        <p:spPr bwMode="auto">
          <a:xfrm>
            <a:off x="228600" y="152400"/>
            <a:ext cx="4267200" cy="54387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699" name="Picture 3" descr="P:\Graphics\Out Box\CCPPT\Untitled-2.jpg">
            <a:extLst>
              <a:ext uri="{FF2B5EF4-FFF2-40B4-BE49-F238E27FC236}">
                <a16:creationId xmlns:a16="http://schemas.microsoft.com/office/drawing/2014/main" xmlns="" id="{04B0A3B9-B39F-4678-8590-A6886C6AC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667" b="2273"/>
          <a:stretch>
            <a:fillRect/>
          </a:stretch>
        </p:blipFill>
        <p:spPr bwMode="auto">
          <a:xfrm>
            <a:off x="4267200" y="914400"/>
            <a:ext cx="4495800" cy="57816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ll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BFC188-7937-4198-B15B-47EED3A0B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81792"/>
            <a:ext cx="7772400" cy="1470025"/>
          </a:xfrm>
          <a:ln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Components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xmlns="" id="{EA7A92BE-219F-4E96-A1EE-37AB5BF7410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0"/>
            <a:ext cx="32004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>
            <a:extLst>
              <a:ext uri="{FF2B5EF4-FFF2-40B4-BE49-F238E27FC236}">
                <a16:creationId xmlns:a16="http://schemas.microsoft.com/office/drawing/2014/main" xmlns="" id="{22A7226C-A01F-4664-917A-C5FEE6DF7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66595">
            <a:off x="-522288" y="2974975"/>
            <a:ext cx="1007903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P:\MAIPs\Training\Master Resource Notebook docs\PPT jpeg\Pages from CC_PB1_TAE_08_197.jpg">
            <a:extLst>
              <a:ext uri="{FF2B5EF4-FFF2-40B4-BE49-F238E27FC236}">
                <a16:creationId xmlns:a16="http://schemas.microsoft.com/office/drawing/2014/main" xmlns="" id="{DEC0C364-1DB1-4D30-A527-9EF5300F4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8363" y="2743200"/>
            <a:ext cx="2967037" cy="36925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771" name="Picture 3" descr="P:\MAIPs\Training\Master Resource Notebook docs\PPT jpeg\Pages from CC_PB1_TAE_08_198.jpg">
            <a:extLst>
              <a:ext uri="{FF2B5EF4-FFF2-40B4-BE49-F238E27FC236}">
                <a16:creationId xmlns:a16="http://schemas.microsoft.com/office/drawing/2014/main" xmlns="" id="{D2B144D0-4B39-4448-9271-F07A57846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304800"/>
            <a:ext cx="3122613" cy="38862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773" name="Picture 5" descr="P:\MAIPs\Training\Master Resource Notebook docs\PPT jpeg\Pages from CC_PB2_TAE_05_214.jpg">
            <a:extLst>
              <a:ext uri="{FF2B5EF4-FFF2-40B4-BE49-F238E27FC236}">
                <a16:creationId xmlns:a16="http://schemas.microsoft.com/office/drawing/2014/main" xmlns="" id="{509A7103-04BE-4F96-91A4-13EB9426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04800"/>
            <a:ext cx="2844800" cy="35401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772" name="Picture 4" descr="P:\MAIPs\Training\Master Resource Notebook docs\PPT jpeg\Pages from CC_PB2_TAE_05_215.jpg">
            <a:extLst>
              <a:ext uri="{FF2B5EF4-FFF2-40B4-BE49-F238E27FC236}">
                <a16:creationId xmlns:a16="http://schemas.microsoft.com/office/drawing/2014/main" xmlns="" id="{6D6269BD-4257-493D-A0A4-ABAAA32A5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0850" y="3048000"/>
            <a:ext cx="2695575" cy="33528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:\Scribbles\CITF\Secound Round Courses\Career Connections\PPT\Tool Safety Checklist Portable Circular Saw_Page_1.jpg">
            <a:extLst>
              <a:ext uri="{FF2B5EF4-FFF2-40B4-BE49-F238E27FC236}">
                <a16:creationId xmlns:a16="http://schemas.microsoft.com/office/drawing/2014/main" xmlns="" id="{4726C30C-710D-4E0B-AC88-49DE5EFB2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9850"/>
            <a:ext cx="8686800" cy="6711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E2D203-CFDE-45C0-8D1B-37B5E8CCA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470025"/>
          </a:xfrm>
          <a:ln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How the Projects Work</a:t>
            </a:r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xmlns="" id="{32F8493C-C6BA-4D2A-B855-3BE51CE3870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0"/>
            <a:ext cx="32004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6516C82D-94C3-4CC8-9BE0-7737D2383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86200"/>
            <a:ext cx="6858000" cy="1143000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Walk-through a Shop Project</a:t>
            </a:r>
          </a:p>
        </p:txBody>
      </p:sp>
    </p:spTree>
  </p:cSld>
  <p:clrMapOvr>
    <a:masterClrMapping/>
  </p:clrMapOvr>
  <p:transition>
    <p:pull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xmlns="" id="{1EA57BC9-0168-4C42-9741-AD8DA6157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36949">
            <a:off x="-200025" y="3062288"/>
            <a:ext cx="95456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http://www.formatllc.com/citf/TO/To%20Paul/PB2%20jpgs%201-20-15/CC_PB2_SE_05_p209.jpg">
            <a:extLst>
              <a:ext uri="{FF2B5EF4-FFF2-40B4-BE49-F238E27FC236}">
                <a16:creationId xmlns:a16="http://schemas.microsoft.com/office/drawing/2014/main" xmlns="" id="{66032337-2486-42BC-A781-32F38EA9F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31763"/>
            <a:ext cx="5076825" cy="6573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xmlns="" id="{CBE67C05-AF6F-40CA-9810-50D34A83F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36949">
            <a:off x="-200025" y="3062288"/>
            <a:ext cx="95456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http://www.formatllc.com/citf/TO/To%20Paul/PB2%20jpgs%201-20-15/CC_PB2_SE_05_p212.jpg">
            <a:extLst>
              <a:ext uri="{FF2B5EF4-FFF2-40B4-BE49-F238E27FC236}">
                <a16:creationId xmlns:a16="http://schemas.microsoft.com/office/drawing/2014/main" xmlns="" id="{EE91DB1E-0D62-46A1-9594-6D2748B7E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9450" y="152400"/>
            <a:ext cx="5060950" cy="655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xmlns="" id="{595504FC-D7A0-4CB7-9A85-2BC166AA0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36949">
            <a:off x="-200025" y="3062288"/>
            <a:ext cx="95456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3cfc55cd-beb1-4104-84ef-4bba2ada0478" descr="3666D3BF-44EC-45F3-B0A3-AC253F4202AA">
            <a:extLst>
              <a:ext uri="{FF2B5EF4-FFF2-40B4-BE49-F238E27FC236}">
                <a16:creationId xmlns:a16="http://schemas.microsoft.com/office/drawing/2014/main" xmlns="" id="{2BA510C3-4628-4F4B-996E-BDBEF58CB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"/>
            <a:ext cx="4184650" cy="5391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820" name="6a9f8448-45f7-47d6-b0ab-1e53fe5f0133" descr="4D7B2D5F-3E61-44C0-994F-B4CF66D2472B">
            <a:extLst>
              <a:ext uri="{FF2B5EF4-FFF2-40B4-BE49-F238E27FC236}">
                <a16:creationId xmlns:a16="http://schemas.microsoft.com/office/drawing/2014/main" xmlns="" id="{924F39BF-B9F9-458A-9EAB-6D7291390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371600"/>
            <a:ext cx="4202113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>
            <a:extLst>
              <a:ext uri="{FF2B5EF4-FFF2-40B4-BE49-F238E27FC236}">
                <a16:creationId xmlns:a16="http://schemas.microsoft.com/office/drawing/2014/main" xmlns="" id="{5E121CC4-205A-41E9-88FE-6F281CB8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4483">
            <a:off x="-854075" y="2965450"/>
            <a:ext cx="11109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http://www.formatllc.com/citf/TO/To%20Paul/PB2%20jpgs%201-20-15/CC_PB2_TAE_05_p215.jpg">
            <a:extLst>
              <a:ext uri="{FF2B5EF4-FFF2-40B4-BE49-F238E27FC236}">
                <a16:creationId xmlns:a16="http://schemas.microsoft.com/office/drawing/2014/main" xmlns="" id="{50B9C332-5814-48BD-9536-34C116DFF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533400"/>
            <a:ext cx="4649788" cy="6019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826" name="Picture 10" descr="http://www.formatllc.com/citf/TO/To%20Paul/PB2%20jpgs%201-20-15/CC_PB2_TAE_05_p220.jpg">
            <a:extLst>
              <a:ext uri="{FF2B5EF4-FFF2-40B4-BE49-F238E27FC236}">
                <a16:creationId xmlns:a16="http://schemas.microsoft.com/office/drawing/2014/main" xmlns="" id="{892E8472-6C48-48C5-A3B0-388E8B56A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52400"/>
            <a:ext cx="4648200" cy="6018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http://www.formatllc.com/citf/TO/To%20Paul/PB2%20jpgs%201-20-15/CC_PB2_TAE_05_p220.jpg">
            <a:extLst>
              <a:ext uri="{FF2B5EF4-FFF2-40B4-BE49-F238E27FC236}">
                <a16:creationId xmlns:a16="http://schemas.microsoft.com/office/drawing/2014/main" xmlns="" id="{7A3125E5-B50B-49B2-9E25-519AB1E8D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279" t="62040" r="72131" b="27831"/>
          <a:stretch>
            <a:fillRect/>
          </a:stretch>
        </p:blipFill>
        <p:spPr bwMode="auto">
          <a:xfrm>
            <a:off x="685800" y="3886200"/>
            <a:ext cx="1143000" cy="6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8" descr="http://www.formatllc.com/citf/TO/To%20Paul/PB2%20jpgs%201-20-15/CC_PB2_TAE_05_p215.jpg">
            <a:extLst>
              <a:ext uri="{FF2B5EF4-FFF2-40B4-BE49-F238E27FC236}">
                <a16:creationId xmlns:a16="http://schemas.microsoft.com/office/drawing/2014/main" xmlns="" id="{3E762E4A-5851-438F-A545-9D867907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2114" t="51899" r="4940" b="32911"/>
          <a:stretch>
            <a:fillRect/>
          </a:stretch>
        </p:blipFill>
        <p:spPr bwMode="auto">
          <a:xfrm>
            <a:off x="7543800" y="3657600"/>
            <a:ext cx="1066800" cy="91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pull dir="l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xmlns="" id="{761099F7-68F6-458C-89C5-357FDB3C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36949">
            <a:off x="-200025" y="3062288"/>
            <a:ext cx="95456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http://www.formatllc.com/citf/TO/To%20Paul/PB2%20jpgs%201-20-15/CC_PB2_SE_05_p217.jpg">
            <a:extLst>
              <a:ext uri="{FF2B5EF4-FFF2-40B4-BE49-F238E27FC236}">
                <a16:creationId xmlns:a16="http://schemas.microsoft.com/office/drawing/2014/main" xmlns="" id="{4863040E-28AE-4ACF-92FF-9BBC8AFC0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52400"/>
            <a:ext cx="5105400" cy="6610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>
            <a:extLst>
              <a:ext uri="{FF2B5EF4-FFF2-40B4-BE49-F238E27FC236}">
                <a16:creationId xmlns:a16="http://schemas.microsoft.com/office/drawing/2014/main" xmlns="" id="{9CA081EE-C60E-49CD-83A2-855CEC62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4483">
            <a:off x="-200025" y="3059113"/>
            <a:ext cx="95456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http://www.formatllc.com/citf/TO/To%20Paul/PB2%20jpgs%201-20-15/CC_PB2_SE_05_p218.jpg">
            <a:extLst>
              <a:ext uri="{FF2B5EF4-FFF2-40B4-BE49-F238E27FC236}">
                <a16:creationId xmlns:a16="http://schemas.microsoft.com/office/drawing/2014/main" xmlns="" id="{B6D78B2F-B2A3-4042-A1B3-0FA42E49E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2338" y="152400"/>
            <a:ext cx="5122862" cy="6632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>
            <a:extLst>
              <a:ext uri="{FF2B5EF4-FFF2-40B4-BE49-F238E27FC236}">
                <a16:creationId xmlns:a16="http://schemas.microsoft.com/office/drawing/2014/main" xmlns="" id="{3CBE4AC2-C5F1-4006-ACA5-F6232BFCE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4483">
            <a:off x="-200025" y="3059113"/>
            <a:ext cx="95456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www.formatllc.com/citf/TO/To%20Paul/PB2%20jpgs%201-20-15/CC_PB2_SE_05_p219.jpg">
            <a:extLst>
              <a:ext uri="{FF2B5EF4-FFF2-40B4-BE49-F238E27FC236}">
                <a16:creationId xmlns:a16="http://schemas.microsoft.com/office/drawing/2014/main" xmlns="" id="{7F0771B5-A048-4A38-BAE2-D5E9DA7BD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4237038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http://www.formatllc.com/citf/TO/To%20Paul/PB2%20jpgs%201-20-15/CC_PB2_SE_05_p220.jpg">
            <a:extLst>
              <a:ext uri="{FF2B5EF4-FFF2-40B4-BE49-F238E27FC236}">
                <a16:creationId xmlns:a16="http://schemas.microsoft.com/office/drawing/2014/main" xmlns="" id="{3A8A34C6-B9EE-4A9B-8D6C-2612234F6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219200"/>
            <a:ext cx="4237038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731C5051-A6E3-4064-BC97-78277C17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8" t="14601" r="21201" b="5734"/>
          <a:stretch>
            <a:fillRect/>
          </a:stretch>
        </p:blipFill>
        <p:spPr bwMode="auto">
          <a:xfrm>
            <a:off x="762000" y="381000"/>
            <a:ext cx="7696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dir="in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xmlns="" id="{C0BC0492-856D-4F31-A072-CABFC017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00031">
            <a:off x="-1296988" y="3017838"/>
            <a:ext cx="11545888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http://www.formatllc.com/citf/TO/To%20Paul/PB2%20jpgs%201-20-15/CC_PB2_SE_05_p236.jpg">
            <a:extLst>
              <a:ext uri="{FF2B5EF4-FFF2-40B4-BE49-F238E27FC236}">
                <a16:creationId xmlns:a16="http://schemas.microsoft.com/office/drawing/2014/main" xmlns="" id="{75158F8A-EC9F-4DA1-A42D-725A1A118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28600"/>
            <a:ext cx="4267200" cy="5524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920" name="Picture 8" descr="http://www.formatllc.com/citf/TO/To%20Paul/PB2%20jpgs%201-20-15/Rubric%20Adirondack%20Chair_p01.jpg">
            <a:extLst>
              <a:ext uri="{FF2B5EF4-FFF2-40B4-BE49-F238E27FC236}">
                <a16:creationId xmlns:a16="http://schemas.microsoft.com/office/drawing/2014/main" xmlns="" id="{95EA6AAA-64D9-468C-A7DF-5E287CEB9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76200"/>
            <a:ext cx="3451225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922" name="Picture 10" descr="http://www.formatllc.com/citf/TO/To%20Paul/PB2%20jpgs%201-20-15/Rubric%20Adirondack%20Chair_p02.jpg">
            <a:extLst>
              <a:ext uri="{FF2B5EF4-FFF2-40B4-BE49-F238E27FC236}">
                <a16:creationId xmlns:a16="http://schemas.microsoft.com/office/drawing/2014/main" xmlns="" id="{B694431A-95EE-4A2B-AF96-C3BB85C82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1066800"/>
            <a:ext cx="3451225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924" name="Picture 12" descr="http://www.formatllc.com/citf/TO/To%20Paul/PB2%20jpgs%201-20-15/Rubric%20Adirondack%20Chair_p03.jpg">
            <a:extLst>
              <a:ext uri="{FF2B5EF4-FFF2-40B4-BE49-F238E27FC236}">
                <a16:creationId xmlns:a16="http://schemas.microsoft.com/office/drawing/2014/main" xmlns="" id="{EFF7BB06-50BC-4AD8-B06C-643029B9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2590800"/>
            <a:ext cx="3378200" cy="2609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926" name="Picture 14" descr="http://www.formatllc.com/citf/TO/To%20Paul/PB2%20jpgs%201-20-15/Rubric%20Adirondack%20Chair_p04.jpg">
            <a:extLst>
              <a:ext uri="{FF2B5EF4-FFF2-40B4-BE49-F238E27FC236}">
                <a16:creationId xmlns:a16="http://schemas.microsoft.com/office/drawing/2014/main" xmlns="" id="{2F0162EB-0EF4-485F-8FEE-7F5774ED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9200" y="3429000"/>
            <a:ext cx="3352800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928" name="Picture 16" descr="http://www.formatllc.com/citf/TO/To%20Paul/PB2%20jpgs%201-20-15/Rubric%20Adirondack%20Chair_p05.jpg">
            <a:extLst>
              <a:ext uri="{FF2B5EF4-FFF2-40B4-BE49-F238E27FC236}">
                <a16:creationId xmlns:a16="http://schemas.microsoft.com/office/drawing/2014/main" xmlns="" id="{6F275590-C0A0-47E6-BBDA-8BE38302E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b="53295"/>
          <a:stretch>
            <a:fillRect/>
          </a:stretch>
        </p:blipFill>
        <p:spPr bwMode="auto">
          <a:xfrm>
            <a:off x="228600" y="5334000"/>
            <a:ext cx="3378200" cy="121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xmlns="" id="{3A061B1E-8EF5-4762-8B4A-60C068E0A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00031">
            <a:off x="-1296988" y="3017838"/>
            <a:ext cx="11545888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 descr="http://www.formatllc.com/citf/TO/To%20Paul/PB2%20jpgs%201-20-15/CC_PB2_SE_05_p236.jpg">
            <a:extLst>
              <a:ext uri="{FF2B5EF4-FFF2-40B4-BE49-F238E27FC236}">
                <a16:creationId xmlns:a16="http://schemas.microsoft.com/office/drawing/2014/main" xmlns="" id="{117955E7-8CCE-473A-A979-2D3AEB5D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95250"/>
            <a:ext cx="5105400" cy="6610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73">
            <a:extLst>
              <a:ext uri="{FF2B5EF4-FFF2-40B4-BE49-F238E27FC236}">
                <a16:creationId xmlns:a16="http://schemas.microsoft.com/office/drawing/2014/main" xmlns="" id="{9B1E4439-B3C3-4984-B00C-18F288CE4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/>
          <a:stretch>
            <a:fillRect/>
          </a:stretch>
        </p:blipFill>
        <p:spPr bwMode="auto">
          <a:xfrm>
            <a:off x="76200" y="0"/>
            <a:ext cx="90678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2">
            <a:extLst>
              <a:ext uri="{FF2B5EF4-FFF2-40B4-BE49-F238E27FC236}">
                <a16:creationId xmlns:a16="http://schemas.microsoft.com/office/drawing/2014/main" xmlns="" id="{253B88DD-BE92-4AAB-8CB4-03C60781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"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EBF32383-2DB7-4FF8-AE4D-A7AB6CB0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1" t="15028" r="20978" b="5801"/>
          <a:stretch>
            <a:fillRect/>
          </a:stretch>
        </p:blipFill>
        <p:spPr bwMode="auto">
          <a:xfrm>
            <a:off x="685800" y="304800"/>
            <a:ext cx="7620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F14B1E02-A304-4686-9A2A-254449E30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2" b="56528"/>
          <a:stretch>
            <a:fillRect/>
          </a:stretch>
        </p:blipFill>
        <p:spPr bwMode="auto">
          <a:xfrm>
            <a:off x="1676400" y="1143000"/>
            <a:ext cx="4953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3">
            <a:extLst>
              <a:ext uri="{FF2B5EF4-FFF2-40B4-BE49-F238E27FC236}">
                <a16:creationId xmlns:a16="http://schemas.microsoft.com/office/drawing/2014/main" xmlns="" id="{4F936CDE-FC66-4C4B-8949-7DA399FE3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/>
          <a:stretch>
            <a:fillRect/>
          </a:stretch>
        </p:blipFill>
        <p:spPr bwMode="auto">
          <a:xfrm>
            <a:off x="1200150" y="857250"/>
            <a:ext cx="680085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2">
            <a:extLst>
              <a:ext uri="{FF2B5EF4-FFF2-40B4-BE49-F238E27FC236}">
                <a16:creationId xmlns:a16="http://schemas.microsoft.com/office/drawing/2014/main" xmlns="" id="{DFB56DE7-A264-4A14-89E6-F2A1BBE54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"/>
          <a:stretch>
            <a:fillRect/>
          </a:stretch>
        </p:blipFill>
        <p:spPr bwMode="auto">
          <a:xfrm>
            <a:off x="1143000" y="857250"/>
            <a:ext cx="6858000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>
            <a:extLst>
              <a:ext uri="{FF2B5EF4-FFF2-40B4-BE49-F238E27FC236}">
                <a16:creationId xmlns:a16="http://schemas.microsoft.com/office/drawing/2014/main" xmlns="" id="{A8C10D30-FAE6-4CF9-B958-2E317B35D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6252">
            <a:off x="-676275" y="2725738"/>
            <a:ext cx="95456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3D6A981D-ECED-41E4-9168-5621013A6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765" t="3018" r="3911" b="3247"/>
          <a:stretch/>
        </p:blipFill>
        <p:spPr bwMode="auto">
          <a:xfrm>
            <a:off x="2362200" y="554038"/>
            <a:ext cx="4471988" cy="574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s xmlns="495f78fa-724b-4be1-b55e-7b377a7a5267" xsi:nil="true"/>
    <MigrationWizIdPermissionLevels xmlns="495f78fa-724b-4be1-b55e-7b377a7a5267" xsi:nil="true"/>
    <MigrationWizId xmlns="495f78fa-724b-4be1-b55e-7b377a7a5267" xsi:nil="true"/>
    <MigrationWizIdDocumentLibraryPermissions xmlns="495f78fa-724b-4be1-b55e-7b377a7a5267" xsi:nil="true"/>
    <MigrationWizIdSecurityGroups xmlns="495f78fa-724b-4be1-b55e-7b377a7a526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CE174FC5A2A749B5A5B9F5342B20C0" ma:contentTypeVersion="18" ma:contentTypeDescription="Create a new document." ma:contentTypeScope="" ma:versionID="83eb246b4949b2e0e1d3d4f985d9955e">
  <xsd:schema xmlns:xsd="http://www.w3.org/2001/XMLSchema" xmlns:xs="http://www.w3.org/2001/XMLSchema" xmlns:p="http://schemas.microsoft.com/office/2006/metadata/properties" xmlns:ns3="495f78fa-724b-4be1-b55e-7b377a7a5267" xmlns:ns4="cb9e571e-d73f-4e55-9f7f-8fa387be4797" targetNamespace="http://schemas.microsoft.com/office/2006/metadata/properties" ma:root="true" ma:fieldsID="fd7a85fb40226bbaa05364dff8b41ca7" ns3:_="" ns4:_="">
    <xsd:import namespace="495f78fa-724b-4be1-b55e-7b377a7a5267"/>
    <xsd:import namespace="cb9e571e-d73f-4e55-9f7f-8fa387be4797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f78fa-724b-4be1-b55e-7b377a7a5267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e571e-d73f-4e55-9f7f-8fa387be4797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D0828C-DCEE-4640-A33C-E7A0CA4B61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F6BB7E-B574-4A57-A973-B14FEFC308D4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495f78fa-724b-4be1-b55e-7b377a7a5267"/>
    <ds:schemaRef ds:uri="http://purl.org/dc/terms/"/>
    <ds:schemaRef ds:uri="cb9e571e-d73f-4e55-9f7f-8fa387be4797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CA479FE-A2DD-4475-93AC-22F0492419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5f78fa-724b-4be1-b55e-7b377a7a5267"/>
    <ds:schemaRef ds:uri="cb9e571e-d73f-4e55-9f7f-8fa387be47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1263</TotalTime>
  <Words>161</Words>
  <Application>Microsoft Office PowerPoint</Application>
  <PresentationFormat>On-screen Show (4:3)</PresentationFormat>
  <Paragraphs>52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Bookman Old Style</vt:lpstr>
      <vt:lpstr>Calibri</vt:lpstr>
      <vt:lpstr>Office Theme</vt:lpstr>
      <vt:lpstr>PowerPoint Presentation</vt:lpstr>
      <vt:lpstr>PowerPoint Presentation</vt:lpstr>
      <vt:lpstr>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“BIG 3”</vt:lpstr>
      <vt:lpstr>Feature/Benefit One Trade, Many Careers</vt:lpstr>
      <vt:lpstr>Feature/Benefit Project Books</vt:lpstr>
      <vt:lpstr>Feature/Benefit Project Books</vt:lpstr>
      <vt:lpstr>Feature/Benefit Teacher Annotated Edition</vt:lpstr>
      <vt:lpstr>How to Use the Program</vt:lpstr>
      <vt:lpstr>Tour through the Resource CD and 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the Projects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UBC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pile.drivers</dc:creator>
  <cp:lastModifiedBy>Caitlin Playle</cp:lastModifiedBy>
  <cp:revision>128</cp:revision>
  <dcterms:created xsi:type="dcterms:W3CDTF">2010-03-04T18:27:51Z</dcterms:created>
  <dcterms:modified xsi:type="dcterms:W3CDTF">2019-10-01T20:05:32Z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0x01010065CE174FC5A2A749B5A5B9F5342B20C0</vt:lpwstr>
  </property>
</Properties>
</file>