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sldIdLst>
    <p:sldId id="257" r:id="rId2"/>
    <p:sldId id="260" r:id="rId3"/>
    <p:sldId id="265" r:id="rId4"/>
    <p:sldId id="267" r:id="rId5"/>
    <p:sldId id="266" r:id="rId6"/>
    <p:sldId id="262" r:id="rId7"/>
    <p:sldId id="263" r:id="rId8"/>
    <p:sldId id="270" r:id="rId9"/>
    <p:sldId id="271" r:id="rId10"/>
    <p:sldId id="261" r:id="rId11"/>
    <p:sldId id="273" r:id="rId12"/>
    <p:sldId id="274" r:id="rId13"/>
    <p:sldId id="272" r:id="rId14"/>
    <p:sldId id="264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141" autoAdjust="0"/>
    <p:restoredTop sz="94674"/>
  </p:normalViewPr>
  <p:slideViewPr>
    <p:cSldViewPr snapToGrid="0" snapToObjects="1">
      <p:cViewPr varScale="1">
        <p:scale>
          <a:sx n="74" d="100"/>
          <a:sy n="74" d="100"/>
        </p:scale>
        <p:origin x="1284" y="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9-06T00:41:20.310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0,'0'0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9-06T00:41:52.372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0,'0'0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9-06T00:41:52.948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0,'0'0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9-06T00:41:53.131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0,'0'0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9-06T00:41:53.726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0,'0'0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9-06T00:42:00.533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0,'0'0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9-06T00:42:07.042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0,'0'0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9-06T00:42:07.978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0 1,'0'0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9-06T00:42:08.907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0 0,'0'0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9-06T00:42:17.051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1,'0'0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9-06T00:42:18.013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1,'0'0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9-06T00:41:22.693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0,'0'0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9-06T00:42:18.977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0 1,'0'0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9-06T00:42:19.640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0,'0'0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9-06T00:41:23.794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0 1,'0'0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9-06T00:41:27.287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0 1,'0'0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9-06T00:41:28.165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0 0,'0'0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9-06T00:41:39.011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0 1,'0'0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9-06T00:41:40.152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0 0,'0'0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9-06T00:41:41.179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0,'0'0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9-06T00:41:51.479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0 1,'0'0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35B49D-77E3-414C-B404-FD9FB109B5DE}" type="datetimeFigureOut">
              <a:rPr lang="en-US" smtClean="0"/>
              <a:t>10/10/2019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3B86BB-2041-4D32-B947-EDB8584943B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92601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7DC44A-AFD9-184B-9EA2-7BEA57CF7C7B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47015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65461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65461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September 9, 2019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218816" y="6338905"/>
            <a:ext cx="2057401" cy="382572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5FBCA-41A7-B949-B51F-DCBF9B8DC9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14603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September 9, 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218816" y="6338905"/>
            <a:ext cx="2057401" cy="382572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5FBCA-41A7-B949-B51F-DCBF9B8DC9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88010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65461" y="365125"/>
            <a:ext cx="4463914" cy="5811838"/>
          </a:xfrm>
        </p:spPr>
        <p:txBody>
          <a:bodyPr vert="eaVert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September 9, 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218816" y="6338905"/>
            <a:ext cx="2057401" cy="382572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5FBCA-41A7-B949-B51F-DCBF9B8DC9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1607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65460" y="1709739"/>
            <a:ext cx="6545127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65460" y="4589464"/>
            <a:ext cx="6545127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September 9, 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218816" y="6338905"/>
            <a:ext cx="2057401" cy="382572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5FBCA-41A7-B949-B51F-DCBF9B8DC9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65348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 useBgFill="1"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September 9, 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218816" y="6338905"/>
            <a:ext cx="2057401" cy="382572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5FBCA-41A7-B949-B51F-DCBF9B8DC9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32850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65461" y="1825625"/>
            <a:ext cx="3123374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77678" y="1825625"/>
            <a:ext cx="3237672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September 9, 2019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218816" y="6338905"/>
            <a:ext cx="2057401" cy="382572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5FBCA-41A7-B949-B51F-DCBF9B8DC9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99062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65461" y="365126"/>
            <a:ext cx="655108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65460" y="1681163"/>
            <a:ext cx="306989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65460" y="2505075"/>
            <a:ext cx="3069898" cy="36845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48470" y="1681163"/>
            <a:ext cx="336807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48470" y="2505075"/>
            <a:ext cx="3368071" cy="36845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September 9, 2019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218816" y="6338905"/>
            <a:ext cx="2057401" cy="382572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5FBCA-41A7-B949-B51F-DCBF9B8DC9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35323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September 9, 2019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218816" y="6338905"/>
            <a:ext cx="2057401" cy="382572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5FBCA-41A7-B949-B51F-DCBF9B8DC9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14616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September 9, 2019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218816" y="6338905"/>
            <a:ext cx="2057401" cy="382572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5FBCA-41A7-B949-B51F-DCBF9B8DC9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0675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65461" y="387626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48469" y="387627"/>
            <a:ext cx="3366881" cy="547342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61602" y="2022821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September 9, 2019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218816" y="6338905"/>
            <a:ext cx="2057401" cy="382572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5FBCA-41A7-B949-B51F-DCBF9B8DC9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66484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6546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327374" y="987426"/>
            <a:ext cx="3189167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65461" y="2049463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September 9, 2019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218816" y="6338905"/>
            <a:ext cx="2057401" cy="382572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5FBCA-41A7-B949-B51F-DCBF9B8DC9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55117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.gif"/><Relationship Id="rId18" Type="http://schemas.openxmlformats.org/officeDocument/2006/relationships/customXml" Target="../ink/ink3.xml"/><Relationship Id="rId26" Type="http://schemas.openxmlformats.org/officeDocument/2006/relationships/customXml" Target="../ink/ink7.xml"/><Relationship Id="rId39" Type="http://schemas.openxmlformats.org/officeDocument/2006/relationships/customXml" Target="../ink/ink14.xml"/><Relationship Id="rId21" Type="http://schemas.openxmlformats.org/officeDocument/2006/relationships/image" Target="../media/image5.png"/><Relationship Id="rId34" Type="http://schemas.openxmlformats.org/officeDocument/2006/relationships/customXml" Target="../ink/ink11.xml"/><Relationship Id="rId42" Type="http://schemas.openxmlformats.org/officeDocument/2006/relationships/image" Target="../media/image15.png"/><Relationship Id="rId47" Type="http://schemas.openxmlformats.org/officeDocument/2006/relationships/customXml" Target="../ink/ink18.xml"/><Relationship Id="rId50" Type="http://schemas.openxmlformats.org/officeDocument/2006/relationships/customXml" Target="../ink/ink20.xml"/><Relationship Id="rId55" Type="http://schemas.openxmlformats.org/officeDocument/2006/relationships/image" Target="../media/image22.png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customXml" Target="../ink/ink2.xml"/><Relationship Id="rId29" Type="http://schemas.openxmlformats.org/officeDocument/2006/relationships/image" Target="../media/image9.png"/><Relationship Id="rId11" Type="http://schemas.openxmlformats.org/officeDocument/2006/relationships/slideLayout" Target="../slideLayouts/slideLayout11.xml"/><Relationship Id="rId24" Type="http://schemas.openxmlformats.org/officeDocument/2006/relationships/customXml" Target="../ink/ink6.xml"/><Relationship Id="rId32" Type="http://schemas.openxmlformats.org/officeDocument/2006/relationships/customXml" Target="../ink/ink10.xml"/><Relationship Id="rId37" Type="http://schemas.openxmlformats.org/officeDocument/2006/relationships/customXml" Target="../ink/ink13.xml"/><Relationship Id="rId40" Type="http://schemas.openxmlformats.org/officeDocument/2006/relationships/image" Target="../media/image14.png"/><Relationship Id="rId45" Type="http://schemas.openxmlformats.org/officeDocument/2006/relationships/customXml" Target="../ink/ink17.xml"/><Relationship Id="rId53" Type="http://schemas.openxmlformats.org/officeDocument/2006/relationships/image" Target="../media/image20.png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4.png"/><Relationship Id="rId31" Type="http://schemas.openxmlformats.org/officeDocument/2006/relationships/image" Target="../media/image10.png"/><Relationship Id="rId44" Type="http://schemas.openxmlformats.org/officeDocument/2006/relationships/image" Target="../media/image16.png"/><Relationship Id="rId52" Type="http://schemas.openxmlformats.org/officeDocument/2006/relationships/customXml" Target="../ink/ink2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customXml" Target="../ink/ink1.xml"/><Relationship Id="rId22" Type="http://schemas.openxmlformats.org/officeDocument/2006/relationships/customXml" Target="../ink/ink5.xml"/><Relationship Id="rId27" Type="http://schemas.openxmlformats.org/officeDocument/2006/relationships/image" Target="../media/image8.png"/><Relationship Id="rId30" Type="http://schemas.openxmlformats.org/officeDocument/2006/relationships/customXml" Target="../ink/ink9.xml"/><Relationship Id="rId35" Type="http://schemas.openxmlformats.org/officeDocument/2006/relationships/image" Target="../media/image12.png"/><Relationship Id="rId43" Type="http://schemas.openxmlformats.org/officeDocument/2006/relationships/customXml" Target="../ink/ink16.xml"/><Relationship Id="rId48" Type="http://schemas.openxmlformats.org/officeDocument/2006/relationships/image" Target="../media/image18.png"/><Relationship Id="rId8" Type="http://schemas.openxmlformats.org/officeDocument/2006/relationships/slideLayout" Target="../slideLayouts/slideLayout8.xml"/><Relationship Id="rId51" Type="http://schemas.openxmlformats.org/officeDocument/2006/relationships/image" Target="../media/image19.png"/><Relationship Id="rId3" Type="http://schemas.openxmlformats.org/officeDocument/2006/relationships/slideLayout" Target="../slideLayouts/slideLayout3.xml"/><Relationship Id="rId12" Type="http://schemas.openxmlformats.org/officeDocument/2006/relationships/theme" Target="../theme/theme1.xml"/><Relationship Id="rId17" Type="http://schemas.openxmlformats.org/officeDocument/2006/relationships/image" Target="../media/image3.png"/><Relationship Id="rId25" Type="http://schemas.openxmlformats.org/officeDocument/2006/relationships/image" Target="../media/image7.png"/><Relationship Id="rId33" Type="http://schemas.openxmlformats.org/officeDocument/2006/relationships/image" Target="../media/image11.png"/><Relationship Id="rId38" Type="http://schemas.openxmlformats.org/officeDocument/2006/relationships/image" Target="../media/image13.png"/><Relationship Id="rId46" Type="http://schemas.openxmlformats.org/officeDocument/2006/relationships/image" Target="../media/image17.png"/><Relationship Id="rId20" Type="http://schemas.openxmlformats.org/officeDocument/2006/relationships/customXml" Target="../ink/ink4.xml"/><Relationship Id="rId41" Type="http://schemas.openxmlformats.org/officeDocument/2006/relationships/customXml" Target="../ink/ink15.xml"/><Relationship Id="rId54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image" Target="../media/image2.png"/><Relationship Id="rId23" Type="http://schemas.openxmlformats.org/officeDocument/2006/relationships/image" Target="../media/image6.png"/><Relationship Id="rId28" Type="http://schemas.openxmlformats.org/officeDocument/2006/relationships/customXml" Target="../ink/ink8.xml"/><Relationship Id="rId36" Type="http://schemas.openxmlformats.org/officeDocument/2006/relationships/customXml" Target="../ink/ink12.xml"/><Relationship Id="rId49" Type="http://schemas.openxmlformats.org/officeDocument/2006/relationships/customXml" Target="../ink/ink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79687" y="365126"/>
            <a:ext cx="653566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79686" y="1825625"/>
            <a:ext cx="653566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965461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September 9, 2019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85FBCA-41A7-B949-B51F-DCBF9B8DC97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E6C425CA-4C96-4CF2-97DB-54A07F3F5E43}"/>
              </a:ext>
            </a:extLst>
          </p:cNvPr>
          <p:cNvSpPr/>
          <p:nvPr userDrawn="1"/>
        </p:nvSpPr>
        <p:spPr>
          <a:xfrm>
            <a:off x="10274" y="0"/>
            <a:ext cx="1828799" cy="6858001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8EB4A2EA-D139-4873-8E87-D896B27A914F}"/>
              </a:ext>
            </a:extLst>
          </p:cNvPr>
          <p:cNvSpPr txBox="1"/>
          <p:nvPr userDrawn="1"/>
        </p:nvSpPr>
        <p:spPr>
          <a:xfrm>
            <a:off x="0" y="773139"/>
            <a:ext cx="1828799" cy="71711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Teaching with Small Boats </a:t>
            </a:r>
            <a:r>
              <a:rPr lang="en-US" sz="2000" dirty="0" smtClean="0">
                <a:solidFill>
                  <a:schemeClr val="bg1"/>
                </a:solidFill>
              </a:rPr>
              <a:t>Alliance</a:t>
            </a:r>
            <a:endParaRPr lang="en-US" dirty="0">
              <a:solidFill>
                <a:schemeClr val="bg1"/>
              </a:solidFill>
            </a:endParaRP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2019 Conference</a:t>
            </a:r>
          </a:p>
          <a:p>
            <a:pPr algn="ctr"/>
            <a:endParaRPr lang="en-US" sz="1400" dirty="0">
              <a:solidFill>
                <a:schemeClr val="bg1"/>
              </a:solidFill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chemeClr val="bg1"/>
                </a:solidFill>
              </a:rPr>
              <a:t>October </a:t>
            </a:r>
            <a:r>
              <a:rPr lang="en-US" sz="1600" dirty="0" smtClean="0">
                <a:solidFill>
                  <a:schemeClr val="bg1"/>
                </a:solidFill>
              </a:rPr>
              <a:t>11-14, 2019</a:t>
            </a:r>
            <a:endParaRPr lang="en-US" sz="1600" dirty="0">
              <a:solidFill>
                <a:schemeClr val="bg1"/>
              </a:solidFill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 smtClean="0">
              <a:solidFill>
                <a:schemeClr val="bg1"/>
              </a:solidFill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 smtClean="0">
              <a:solidFill>
                <a:schemeClr val="bg1"/>
              </a:solidFill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 smtClean="0">
              <a:solidFill>
                <a:schemeClr val="bg1"/>
              </a:solidFill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 smtClean="0">
              <a:solidFill>
                <a:schemeClr val="bg1"/>
              </a:solidFill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 smtClean="0">
              <a:solidFill>
                <a:schemeClr val="bg1"/>
              </a:solidFill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 smtClean="0">
              <a:solidFill>
                <a:schemeClr val="bg1"/>
              </a:solidFill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 smtClean="0">
              <a:solidFill>
                <a:schemeClr val="bg1"/>
              </a:solidFill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 smtClean="0">
              <a:solidFill>
                <a:schemeClr val="bg1"/>
              </a:solidFill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 smtClean="0">
              <a:solidFill>
                <a:schemeClr val="bg1"/>
              </a:solidFill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solidFill>
                <a:schemeClr val="bg1"/>
              </a:solidFill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solidFill>
                  <a:schemeClr val="bg1"/>
                </a:solidFill>
              </a:rPr>
              <a:t>Antique Boat Museum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solidFill>
                  <a:schemeClr val="bg1"/>
                </a:solidFill>
              </a:rPr>
              <a:t>Clayton, NY</a:t>
            </a:r>
          </a:p>
          <a:p>
            <a:pPr algn="ctr"/>
            <a:endParaRPr lang="en-US" sz="2400" dirty="0">
              <a:solidFill>
                <a:schemeClr val="bg1"/>
              </a:solidFill>
            </a:endParaRPr>
          </a:p>
          <a:p>
            <a:pPr algn="ctr"/>
            <a:endParaRPr lang="en-US" sz="2400" dirty="0">
              <a:solidFill>
                <a:schemeClr val="bg1"/>
              </a:solidFill>
            </a:endParaRPr>
          </a:p>
          <a:p>
            <a:pPr algn="ctr"/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DB239AD7-1B8A-4844-BBDC-12BBB3433171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71920" y="53104"/>
            <a:ext cx="1725306" cy="406863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xmlns:aink="http://schemas.microsoft.com/office/drawing/2016/ink" xmlns="" Requires="p14 aink">
          <p:contentPart p14:bwMode="auto" r:id="rId14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D5D10D41-B364-497B-A90B-C2DE09FCD618}"/>
                  </a:ext>
                </a:extLst>
              </p14:cNvPr>
              <p14:cNvContentPartPr/>
              <p14:nvPr userDrawn="1"/>
            </p14:nvContentPartPr>
            <p14:xfrm>
              <a:off x="2506239" y="5753184"/>
              <a:ext cx="360" cy="36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xmlns="" xmlns:aink="http://schemas.microsoft.com/office/drawing/2016/ink" xmlns:p14="http://schemas.microsoft.com/office/powerpoint/2010/main" id="{D5D10D41-B364-497B-A90B-C2DE09FCD618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488599" y="5645184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:aink="http://schemas.microsoft.com/office/drawing/2016/ink" xmlns="" Requires="p14 aink">
          <p:contentPart p14:bwMode="auto" r:id="rId16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8BD9573B-E708-45A8-A60C-52B4863F72F5}"/>
                  </a:ext>
                </a:extLst>
              </p14:cNvPr>
              <p14:cNvContentPartPr/>
              <p14:nvPr userDrawn="1"/>
            </p14:nvContentPartPr>
            <p14:xfrm>
              <a:off x="883359" y="451464"/>
              <a:ext cx="360" cy="36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xmlns="" xmlns:aink="http://schemas.microsoft.com/office/drawing/2016/ink" xmlns:p14="http://schemas.microsoft.com/office/powerpoint/2010/main" id="{8BD9573B-E708-45A8-A60C-52B4863F72F5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865719" y="343464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:aink="http://schemas.microsoft.com/office/drawing/2016/ink" xmlns="" Requires="p14 aink">
          <p:contentPart p14:bwMode="auto" r:id="rId18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5D44BF7B-6D0E-4542-9F79-E4800C3F3F3E}"/>
                  </a:ext>
                </a:extLst>
              </p14:cNvPr>
              <p14:cNvContentPartPr/>
              <p14:nvPr userDrawn="1"/>
            </p14:nvContentPartPr>
            <p14:xfrm>
              <a:off x="1242999" y="307464"/>
              <a:ext cx="360" cy="36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xmlns="" xmlns:aink="http://schemas.microsoft.com/office/drawing/2016/ink" xmlns:p14="http://schemas.microsoft.com/office/powerpoint/2010/main" id="{5D44BF7B-6D0E-4542-9F79-E4800C3F3F3E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224999" y="199824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:aink="http://schemas.microsoft.com/office/drawing/2016/ink" xmlns="" Requires="p14 aink">
          <p:contentPart p14:bwMode="auto" r:id="rId20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74F11915-88BA-49E5-A2A2-24558E1DAD51}"/>
                  </a:ext>
                </a:extLst>
              </p14:cNvPr>
              <p14:cNvContentPartPr/>
              <p14:nvPr userDrawn="1"/>
            </p14:nvContentPartPr>
            <p14:xfrm>
              <a:off x="1273959" y="6338904"/>
              <a:ext cx="360" cy="36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xmlns="" xmlns:aink="http://schemas.microsoft.com/office/drawing/2016/ink" xmlns:p14="http://schemas.microsoft.com/office/powerpoint/2010/main" id="{74F11915-88BA-49E5-A2A2-24558E1DAD51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1255959" y="6231264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:aink="http://schemas.microsoft.com/office/drawing/2016/ink" xmlns="" Requires="p14 aink">
          <p:contentPart p14:bwMode="auto" r:id="rId22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55975EF9-3D0C-4DEC-9814-29B9B233D64B}"/>
                  </a:ext>
                </a:extLst>
              </p14:cNvPr>
              <p14:cNvContentPartPr/>
              <p14:nvPr userDrawn="1"/>
            </p14:nvContentPartPr>
            <p14:xfrm>
              <a:off x="2301399" y="5876664"/>
              <a:ext cx="360" cy="36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xmlns="" xmlns:aink="http://schemas.microsoft.com/office/drawing/2016/ink" xmlns:p14="http://schemas.microsoft.com/office/powerpoint/2010/main" id="{55975EF9-3D0C-4DEC-9814-29B9B233D64B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2283399" y="5768664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:aink="http://schemas.microsoft.com/office/drawing/2016/ink" xmlns="" Requires="p14 aink">
          <p:contentPart p14:bwMode="auto" r:id="rId24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766573F3-AE87-4C9A-BE17-EE800099999D}"/>
                  </a:ext>
                </a:extLst>
              </p14:cNvPr>
              <p14:cNvContentPartPr/>
              <p14:nvPr userDrawn="1"/>
            </p14:nvContentPartPr>
            <p14:xfrm>
              <a:off x="-1253601" y="3389784"/>
              <a:ext cx="360" cy="36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xmlns="" xmlns:aink="http://schemas.microsoft.com/office/drawing/2016/ink" xmlns:p14="http://schemas.microsoft.com/office/powerpoint/2010/main" id="{766573F3-AE87-4C9A-BE17-EE800099999D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-1271601" y="3282144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:aink="http://schemas.microsoft.com/office/drawing/2016/ink" xmlns="" Requires="p14 aink">
          <p:contentPart p14:bwMode="auto" r:id="rId26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70689889-A8DC-4B7C-A2C3-BB7E4F7ED2ED}"/>
                  </a:ext>
                </a:extLst>
              </p14:cNvPr>
              <p14:cNvContentPartPr/>
              <p14:nvPr userDrawn="1"/>
            </p14:nvContentPartPr>
            <p14:xfrm>
              <a:off x="-832401" y="3040584"/>
              <a:ext cx="360" cy="36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xmlns="" xmlns:aink="http://schemas.microsoft.com/office/drawing/2016/ink" xmlns:p14="http://schemas.microsoft.com/office/powerpoint/2010/main" id="{70689889-A8DC-4B7C-A2C3-BB7E4F7ED2ED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-850401" y="2932584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:aink="http://schemas.microsoft.com/office/drawing/2016/ink" xmlns="" Requires="p14 aink">
          <p:contentPart p14:bwMode="auto" r:id="rId28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E4EADF36-819A-49A1-9FCB-B3F54954E3F1}"/>
                  </a:ext>
                </a:extLst>
              </p14:cNvPr>
              <p14:cNvContentPartPr/>
              <p14:nvPr userDrawn="1"/>
            </p14:nvContentPartPr>
            <p14:xfrm>
              <a:off x="-1808721" y="1520304"/>
              <a:ext cx="360" cy="36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xmlns="" xmlns:aink="http://schemas.microsoft.com/office/drawing/2016/ink" xmlns:p14="http://schemas.microsoft.com/office/powerpoint/2010/main" id="{E4EADF36-819A-49A1-9FCB-B3F54954E3F1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-1826361" y="1412304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:aink="http://schemas.microsoft.com/office/drawing/2016/ink" xmlns="" Requires="p14 aink">
          <p:contentPart p14:bwMode="auto" r:id="rId30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7AB10CDA-5EA0-4FA4-80E1-4C1606CEA917}"/>
                  </a:ext>
                </a:extLst>
              </p14:cNvPr>
              <p14:cNvContentPartPr/>
              <p14:nvPr userDrawn="1"/>
            </p14:nvContentPartPr>
            <p14:xfrm>
              <a:off x="-873801" y="646944"/>
              <a:ext cx="360" cy="36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xmlns="" xmlns:aink="http://schemas.microsoft.com/office/drawing/2016/ink" xmlns:p14="http://schemas.microsoft.com/office/powerpoint/2010/main" id="{7AB10CDA-5EA0-4FA4-80E1-4C1606CEA917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-891801" y="539304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:aink="http://schemas.microsoft.com/office/drawing/2016/ink" xmlns="" Requires="p14 aink">
          <p:contentPart p14:bwMode="auto" r:id="rId32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94D3C724-2486-470C-90F5-C7381D3B0DA0}"/>
                  </a:ext>
                </a:extLst>
              </p14:cNvPr>
              <p14:cNvContentPartPr/>
              <p14:nvPr userDrawn="1"/>
            </p14:nvContentPartPr>
            <p14:xfrm>
              <a:off x="-1439001" y="143304"/>
              <a:ext cx="360" cy="36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xmlns="" xmlns:aink="http://schemas.microsoft.com/office/drawing/2016/ink" xmlns:p14="http://schemas.microsoft.com/office/powerpoint/2010/main" id="{94D3C724-2486-470C-90F5-C7381D3B0DA0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-1456641" y="35304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:aink="http://schemas.microsoft.com/office/drawing/2016/ink" xmlns="" Requires="p14 aink">
          <p:contentPart p14:bwMode="auto" r:id="rId34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3A5F7164-89E9-435C-B127-A2F06B69712E}"/>
                  </a:ext>
                </a:extLst>
              </p14:cNvPr>
              <p14:cNvContentPartPr/>
              <p14:nvPr userDrawn="1"/>
            </p14:nvContentPartPr>
            <p14:xfrm>
              <a:off x="-1439001" y="122756"/>
              <a:ext cx="360" cy="36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xmlns="" xmlns:aink="http://schemas.microsoft.com/office/drawing/2016/ink" xmlns:p14="http://schemas.microsoft.com/office/powerpoint/2010/main" id="{3A5F7164-89E9-435C-B127-A2F06B69712E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-1456641" y="14756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:aink="http://schemas.microsoft.com/office/drawing/2016/ink" xmlns="" Requires="p14 aink">
          <p:contentPart p14:bwMode="auto" r:id="rId36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FB98C806-26D7-4D4A-AF49-F8820C953DC6}"/>
                  </a:ext>
                </a:extLst>
              </p14:cNvPr>
              <p14:cNvContentPartPr/>
              <p14:nvPr userDrawn="1"/>
            </p14:nvContentPartPr>
            <p14:xfrm>
              <a:off x="-1439001" y="122756"/>
              <a:ext cx="360" cy="36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xmlns="" xmlns:aink="http://schemas.microsoft.com/office/drawing/2016/ink" xmlns:p14="http://schemas.microsoft.com/office/powerpoint/2010/main" id="{FB98C806-26D7-4D4A-AF49-F8820C953DC6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-1456641" y="14756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:aink="http://schemas.microsoft.com/office/drawing/2016/ink" xmlns="" Requires="p14 aink">
          <p:contentPart p14:bwMode="auto" r:id="rId37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2360F046-B5E3-4A75-BE28-A6B7AFBBBBB2}"/>
                  </a:ext>
                </a:extLst>
              </p14:cNvPr>
              <p14:cNvContentPartPr/>
              <p14:nvPr userDrawn="1"/>
            </p14:nvContentPartPr>
            <p14:xfrm>
              <a:off x="-1439001" y="677876"/>
              <a:ext cx="360" cy="36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xmlns="" xmlns:aink="http://schemas.microsoft.com/office/drawing/2016/ink" xmlns:p14="http://schemas.microsoft.com/office/powerpoint/2010/main" id="{2360F046-B5E3-4A75-BE28-A6B7AFBBBBB2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-1456641" y="569876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:aink="http://schemas.microsoft.com/office/drawing/2016/ink" xmlns="" Requires="p14 aink">
          <p:contentPart p14:bwMode="auto" r:id="rId39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9D510D91-80F5-41B7-8937-BFD2EFDBB747}"/>
                  </a:ext>
                </a:extLst>
              </p14:cNvPr>
              <p14:cNvContentPartPr/>
              <p14:nvPr userDrawn="1"/>
            </p14:nvContentPartPr>
            <p14:xfrm>
              <a:off x="-883881" y="790916"/>
              <a:ext cx="360" cy="36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xmlns="" xmlns:aink="http://schemas.microsoft.com/office/drawing/2016/ink" xmlns:p14="http://schemas.microsoft.com/office/powerpoint/2010/main" id="{9D510D91-80F5-41B7-8937-BFD2EFDBB747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-901521" y="682916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:aink="http://schemas.microsoft.com/office/drawing/2016/ink" xmlns="" Requires="p14 aink">
          <p:contentPart p14:bwMode="auto" r:id="rId41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78B57379-5192-4E66-88C0-17A6B4137DE0}"/>
                  </a:ext>
                </a:extLst>
              </p14:cNvPr>
              <p14:cNvContentPartPr/>
              <p14:nvPr userDrawn="1"/>
            </p14:nvContentPartPr>
            <p14:xfrm>
              <a:off x="5958639" y="1345316"/>
              <a:ext cx="360" cy="36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xmlns="" xmlns:aink="http://schemas.microsoft.com/office/drawing/2016/ink" xmlns:p14="http://schemas.microsoft.com/office/powerpoint/2010/main" id="{78B57379-5192-4E66-88C0-17A6B4137DE0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5940999" y="1237316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:aink="http://schemas.microsoft.com/office/drawing/2016/ink" xmlns="" Requires="p14 aink">
          <p:contentPart p14:bwMode="auto" r:id="rId43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B2089B33-C519-4AD0-99E0-7D2E3B84A0B0}"/>
                  </a:ext>
                </a:extLst>
              </p14:cNvPr>
              <p14:cNvContentPartPr/>
              <p14:nvPr userDrawn="1"/>
            </p14:nvContentPartPr>
            <p14:xfrm>
              <a:off x="5989599" y="1601996"/>
              <a:ext cx="360" cy="36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xmlns="" xmlns:aink="http://schemas.microsoft.com/office/drawing/2016/ink" xmlns:p14="http://schemas.microsoft.com/office/powerpoint/2010/main" id="{B2089B33-C519-4AD0-99E0-7D2E3B84A0B0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5971599" y="1494356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:aink="http://schemas.microsoft.com/office/drawing/2016/ink" xmlns="" Requires="p14 aink">
          <p:contentPart p14:bwMode="auto" r:id="rId45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83B4DB05-4656-46D6-B746-A3ECF9EB91AF}"/>
                  </a:ext>
                </a:extLst>
              </p14:cNvPr>
              <p14:cNvContentPartPr/>
              <p14:nvPr userDrawn="1"/>
            </p14:nvContentPartPr>
            <p14:xfrm>
              <a:off x="5979159" y="1736276"/>
              <a:ext cx="360" cy="360"/>
            </p14:xfrm>
          </p:contentPart>
        </mc:Choice>
        <mc:Fallback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xmlns="" xmlns:aink="http://schemas.microsoft.com/office/drawing/2016/ink" xmlns:p14="http://schemas.microsoft.com/office/powerpoint/2010/main" id="{83B4DB05-4656-46D6-B746-A3ECF9EB91AF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5961159" y="1628276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:aink="http://schemas.microsoft.com/office/drawing/2016/ink" xmlns="" Requires="p14 aink">
          <p:contentPart p14:bwMode="auto" r:id="rId47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D89BFF05-09AB-4ED6-BA21-39C1E50347E8}"/>
                  </a:ext>
                </a:extLst>
              </p14:cNvPr>
              <p14:cNvContentPartPr/>
              <p14:nvPr userDrawn="1"/>
            </p14:nvContentPartPr>
            <p14:xfrm>
              <a:off x="-944640" y="3150094"/>
              <a:ext cx="360" cy="360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xmlns="" xmlns:aink="http://schemas.microsoft.com/office/drawing/2016/ink" xmlns:p14="http://schemas.microsoft.com/office/powerpoint/2010/main" id="{D89BFF05-09AB-4ED6-BA21-39C1E50347E8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-962280" y="3042454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:aink="http://schemas.microsoft.com/office/drawing/2016/ink" xmlns="" Requires="p14 aink">
          <p:contentPart p14:bwMode="auto" r:id="rId49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1F8CBB46-3D2C-49D6-8FB1-6C9FAC788820}"/>
                  </a:ext>
                </a:extLst>
              </p14:cNvPr>
              <p14:cNvContentPartPr/>
              <p14:nvPr userDrawn="1"/>
            </p14:nvContentPartPr>
            <p14:xfrm>
              <a:off x="-944640" y="3150094"/>
              <a:ext cx="360" cy="36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xmlns="" xmlns:aink="http://schemas.microsoft.com/office/drawing/2016/ink" xmlns:p14="http://schemas.microsoft.com/office/powerpoint/2010/main" id="{1F8CBB46-3D2C-49D6-8FB1-6C9FAC788820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-962280" y="3042454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:aink="http://schemas.microsoft.com/office/drawing/2016/ink" xmlns="" Requires="p14 aink">
          <p:contentPart p14:bwMode="auto" r:id="rId50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D3020EB3-1B98-4C4D-A5D4-A179A74674A9}"/>
                  </a:ext>
                </a:extLst>
              </p14:cNvPr>
              <p14:cNvContentPartPr/>
              <p14:nvPr userDrawn="1"/>
            </p14:nvContentPartPr>
            <p14:xfrm>
              <a:off x="-765360" y="3150094"/>
              <a:ext cx="360" cy="360"/>
            </p14:xfrm>
          </p:contentPart>
        </mc:Choice>
        <mc:Fallback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xmlns="" xmlns:aink="http://schemas.microsoft.com/office/drawing/2016/ink" xmlns:p14="http://schemas.microsoft.com/office/powerpoint/2010/main" id="{D3020EB3-1B98-4C4D-A5D4-A179A74674A9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-783360" y="3042454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:aink="http://schemas.microsoft.com/office/drawing/2016/ink" xmlns="" Requires="p14 aink">
          <p:contentPart p14:bwMode="auto" r:id="rId52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3828D552-2106-496B-939A-AD1A1591631E}"/>
                  </a:ext>
                </a:extLst>
              </p14:cNvPr>
              <p14:cNvContentPartPr/>
              <p14:nvPr userDrawn="1"/>
            </p14:nvContentPartPr>
            <p14:xfrm>
              <a:off x="-1968480" y="2723134"/>
              <a:ext cx="360" cy="36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xmlns="" xmlns:aink="http://schemas.microsoft.com/office/drawing/2016/ink" xmlns:p14="http://schemas.microsoft.com/office/powerpoint/2010/main" id="{3828D552-2106-496B-939A-AD1A1591631E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-1986120" y="2615134"/>
                <a:ext cx="36000" cy="216000"/>
              </a:xfrm>
              <a:prstGeom prst="rect">
                <a:avLst/>
              </a:prstGeom>
            </p:spPr>
          </p:pic>
        </mc:Fallback>
      </mc:AlternateContent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xmlns="" id="{1F481D2B-C268-4160-90A1-D16E8EBE218E}"/>
              </a:ext>
            </a:extLst>
          </p:cNvPr>
          <p:cNvPicPr>
            <a:picLocks noChangeAspect="1"/>
          </p:cNvPicPr>
          <p:nvPr userDrawn="1"/>
        </p:nvPicPr>
        <p:blipFill>
          <a:blip r:embed="rId54"/>
          <a:stretch>
            <a:fillRect/>
          </a:stretch>
        </p:blipFill>
        <p:spPr>
          <a:xfrm>
            <a:off x="126080" y="4465556"/>
            <a:ext cx="1597181" cy="1245801"/>
          </a:xfrm>
          <a:prstGeom prst="rect">
            <a:avLst/>
          </a:prstGeom>
        </p:spPr>
      </p:pic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871"/>
          <a:stretch/>
        </p:blipFill>
        <p:spPr>
          <a:xfrm>
            <a:off x="481248" y="3390144"/>
            <a:ext cx="886847" cy="929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253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0192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96127" y="-93023"/>
            <a:ext cx="6448012" cy="1870308"/>
          </a:xfrm>
        </p:spPr>
        <p:txBody>
          <a:bodyPr>
            <a:normAutofit/>
          </a:bodyPr>
          <a:lstStyle/>
          <a:p>
            <a:r>
              <a:rPr lang="en-US" sz="4400" b="1" dirty="0" smtClean="0">
                <a:solidFill>
                  <a:schemeClr val="tx2">
                    <a:lumMod val="75000"/>
                  </a:schemeClr>
                </a:solidFill>
              </a:rPr>
              <a:t>Hudson River Maritime Museum</a:t>
            </a:r>
            <a:endParaRPr lang="en-US" sz="36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81727" y="5065714"/>
            <a:ext cx="5933662" cy="1655762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Wayne Ford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October __, 2019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2049942" y="6356351"/>
            <a:ext cx="2057400" cy="365125"/>
          </a:xfrm>
        </p:spPr>
        <p:txBody>
          <a:bodyPr/>
          <a:lstStyle/>
          <a:p>
            <a:r>
              <a:rPr lang="en-US" smtClean="0"/>
              <a:t>September 9, 2019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734629" y="6356351"/>
            <a:ext cx="3086100" cy="365125"/>
          </a:xfrm>
        </p:spPr>
        <p:txBody>
          <a:bodyPr/>
          <a:lstStyle/>
          <a:p>
            <a:endParaRPr lang="en-US" sz="1000" u="sng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58BED054-D6E4-C147-B0A2-81D38CC491B9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8155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7103" y="6184"/>
            <a:ext cx="5153099" cy="6870800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September 9, 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5FBCA-41A7-B949-B51F-DCBF9B8DC97F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6208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558" y="889270"/>
            <a:ext cx="7289442" cy="5467081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September 9, 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5FBCA-41A7-B949-B51F-DCBF9B8DC97F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4018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1679" y="740863"/>
            <a:ext cx="7332770" cy="5499578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September 9, 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5FBCA-41A7-B949-B51F-DCBF9B8DC97F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60211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8496" y="535100"/>
            <a:ext cx="7761668" cy="5821251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September 9, 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5FBCA-41A7-B949-B51F-DCBF9B8DC97F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76010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1176" y="1203714"/>
            <a:ext cx="7312824" cy="4375337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September 9, 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5FBCA-41A7-B949-B51F-DCBF9B8DC97F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43764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437" y="719287"/>
            <a:ext cx="7276562" cy="5457421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September 9, 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5FBCA-41A7-B949-B51F-DCBF9B8DC97F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94942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7594" y="-7450"/>
            <a:ext cx="5149087" cy="6865450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September 9, 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5FBCA-41A7-B949-B51F-DCBF9B8DC97F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52586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558" y="709628"/>
            <a:ext cx="7289442" cy="5467081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September 9, 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5FBCA-41A7-B949-B51F-DCBF9B8DC97F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23472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9614" y="-2383"/>
            <a:ext cx="5145287" cy="6860383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September 9, 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5FBCA-41A7-B949-B51F-DCBF9B8DC97F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98264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558" y="871824"/>
            <a:ext cx="7289442" cy="5467081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September 9, 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5FBCA-41A7-B949-B51F-DCBF9B8DC97F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84398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558" y="632354"/>
            <a:ext cx="7289442" cy="5467081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September 9, 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5FBCA-41A7-B949-B51F-DCBF9B8DC97F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03733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8958" y="-10733"/>
            <a:ext cx="5151549" cy="6868733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September 9, 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5FBCA-41A7-B949-B51F-DCBF9B8DC97F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4669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1679" y="677386"/>
            <a:ext cx="7332770" cy="5499578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September 9, 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5FBCA-41A7-B949-B51F-DCBF9B8DC97F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89477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3B3ADC74-4CCB-6B4B-8A64-7303CEF4531D}" vid="{5ABA9381-12F2-014B-9770-81922EC936B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TWSBA%20Powerpoint%20Template%20(1)</Template>
  <TotalTime>3360</TotalTime>
  <Words>80</Words>
  <Application>Microsoft Office PowerPoint</Application>
  <PresentationFormat>On-screen Show (4:3)</PresentationFormat>
  <Paragraphs>32</Paragraphs>
  <Slides>14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Office Theme</vt:lpstr>
      <vt:lpstr>Hudson River Maritime Museum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Amanda Dudley</Manager>
  <Company>ABM</Company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TWSBA Conf Presentation Template 20190909.docx</dc:title>
  <dc:subject>blank ppt template for 2019 TWSBA Conference</dc:subject>
  <dc:creator>David Helgerson</dc:creator>
  <cp:keywords>TWSBA, 2019, Conference, Template, presentation, ABM</cp:keywords>
  <dc:description>a blank template for use at 2019 TWSBA Conference</dc:description>
  <cp:lastModifiedBy>Caitlin Playle</cp:lastModifiedBy>
  <cp:revision>43</cp:revision>
  <dcterms:created xsi:type="dcterms:W3CDTF">2017-03-20T00:49:35Z</dcterms:created>
  <dcterms:modified xsi:type="dcterms:W3CDTF">2019-10-10T15:46:32Z</dcterms:modified>
  <cp:category/>
</cp:coreProperties>
</file>