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11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131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</a:p>
        </p:txBody>
      </p:sp>
      <p:sp>
        <p:nvSpPr>
          <p:cNvPr id="132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133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134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5F860E52-CE98-4F0E-A32D-51725D1A46C7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7766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D197EBB5-5037-4A1E-8EE9-6DC880F8CC3B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5171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979640" y="365040"/>
            <a:ext cx="65354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1979640" y="1825560"/>
            <a:ext cx="65354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1979640" y="4098240"/>
            <a:ext cx="65354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979640" y="365040"/>
            <a:ext cx="65354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979640" y="1825560"/>
            <a:ext cx="3189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328720" y="1825560"/>
            <a:ext cx="3189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328720" y="4098240"/>
            <a:ext cx="3189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body"/>
          </p:nvPr>
        </p:nvSpPr>
        <p:spPr>
          <a:xfrm>
            <a:off x="1979640" y="4098240"/>
            <a:ext cx="3189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979640" y="365040"/>
            <a:ext cx="65354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1979640" y="1825560"/>
            <a:ext cx="65354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1979640" y="1825560"/>
            <a:ext cx="65354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63" name="Picture 62"/>
          <p:cNvPicPr/>
          <p:nvPr/>
        </p:nvPicPr>
        <p:blipFill>
          <a:blip r:embed="rId2"/>
          <a:stretch/>
        </p:blipFill>
        <p:spPr>
          <a:xfrm>
            <a:off x="2520360" y="1825560"/>
            <a:ext cx="5453640" cy="4350960"/>
          </a:xfrm>
          <a:prstGeom prst="rect">
            <a:avLst/>
          </a:prstGeom>
          <a:ln>
            <a:noFill/>
          </a:ln>
        </p:spPr>
      </p:pic>
      <p:pic>
        <p:nvPicPr>
          <p:cNvPr id="64" name="Picture 63"/>
          <p:cNvPicPr/>
          <p:nvPr/>
        </p:nvPicPr>
        <p:blipFill>
          <a:blip r:embed="rId2"/>
          <a:stretch/>
        </p:blipFill>
        <p:spPr>
          <a:xfrm>
            <a:off x="2520360" y="1825560"/>
            <a:ext cx="5453640" cy="435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979640" y="365040"/>
            <a:ext cx="65354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1979640" y="1825560"/>
            <a:ext cx="65354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1979640" y="365040"/>
            <a:ext cx="65354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1979640" y="1825560"/>
            <a:ext cx="65354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979640" y="365040"/>
            <a:ext cx="65354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1979640" y="1825560"/>
            <a:ext cx="3189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328720" y="1825560"/>
            <a:ext cx="3189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1979640" y="365040"/>
            <a:ext cx="65354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ubTitle"/>
          </p:nvPr>
        </p:nvSpPr>
        <p:spPr>
          <a:xfrm>
            <a:off x="1979640" y="365040"/>
            <a:ext cx="653544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1979640" y="365040"/>
            <a:ext cx="65354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1979640" y="1825560"/>
            <a:ext cx="3189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1979640" y="4098240"/>
            <a:ext cx="3189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328720" y="1825560"/>
            <a:ext cx="3189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979640" y="365040"/>
            <a:ext cx="65354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subTitle"/>
          </p:nvPr>
        </p:nvSpPr>
        <p:spPr>
          <a:xfrm>
            <a:off x="1979640" y="1825560"/>
            <a:ext cx="65354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979640" y="365040"/>
            <a:ext cx="65354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1979640" y="1825560"/>
            <a:ext cx="3189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328720" y="1825560"/>
            <a:ext cx="3189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5328720" y="4098240"/>
            <a:ext cx="3189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1979640" y="365040"/>
            <a:ext cx="65354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1979640" y="1825560"/>
            <a:ext cx="3189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5328720" y="1825560"/>
            <a:ext cx="3189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1979640" y="4098240"/>
            <a:ext cx="65354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1979640" y="365040"/>
            <a:ext cx="65354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1979640" y="1825560"/>
            <a:ext cx="65354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1979640" y="4098240"/>
            <a:ext cx="65354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1979640" y="365040"/>
            <a:ext cx="65354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1979640" y="1825560"/>
            <a:ext cx="3189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5328720" y="1825560"/>
            <a:ext cx="3189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5328720" y="4098240"/>
            <a:ext cx="3189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1979640" y="4098240"/>
            <a:ext cx="3189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1979640" y="365040"/>
            <a:ext cx="65354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1979640" y="1825560"/>
            <a:ext cx="65354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1979640" y="1825560"/>
            <a:ext cx="65354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28" name="Picture 127"/>
          <p:cNvPicPr/>
          <p:nvPr/>
        </p:nvPicPr>
        <p:blipFill>
          <a:blip r:embed="rId2"/>
          <a:stretch/>
        </p:blipFill>
        <p:spPr>
          <a:xfrm>
            <a:off x="2520360" y="1825560"/>
            <a:ext cx="5453640" cy="4350960"/>
          </a:xfrm>
          <a:prstGeom prst="rect">
            <a:avLst/>
          </a:prstGeom>
          <a:ln>
            <a:noFill/>
          </a:ln>
        </p:spPr>
      </p:pic>
      <p:pic>
        <p:nvPicPr>
          <p:cNvPr id="129" name="Picture 128"/>
          <p:cNvPicPr/>
          <p:nvPr/>
        </p:nvPicPr>
        <p:blipFill>
          <a:blip r:embed="rId2"/>
          <a:stretch/>
        </p:blipFill>
        <p:spPr>
          <a:xfrm>
            <a:off x="2520360" y="1825560"/>
            <a:ext cx="5453640" cy="435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979640" y="365040"/>
            <a:ext cx="65354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1979640" y="1825560"/>
            <a:ext cx="65354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979640" y="365040"/>
            <a:ext cx="65354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1979640" y="1825560"/>
            <a:ext cx="3189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5328720" y="1825560"/>
            <a:ext cx="3189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979640" y="365040"/>
            <a:ext cx="65354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subTitle"/>
          </p:nvPr>
        </p:nvSpPr>
        <p:spPr>
          <a:xfrm>
            <a:off x="1979640" y="365040"/>
            <a:ext cx="653544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979640" y="365040"/>
            <a:ext cx="65354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1979640" y="1825560"/>
            <a:ext cx="3189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1979640" y="4098240"/>
            <a:ext cx="3189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5328720" y="1825560"/>
            <a:ext cx="3189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979640" y="365040"/>
            <a:ext cx="65354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1979640" y="1825560"/>
            <a:ext cx="3189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328720" y="1825560"/>
            <a:ext cx="3189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5328720" y="4098240"/>
            <a:ext cx="3189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979640" y="365040"/>
            <a:ext cx="65354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979640" y="1825560"/>
            <a:ext cx="3189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5328720" y="1825560"/>
            <a:ext cx="3189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1979640" y="4098240"/>
            <a:ext cx="65354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26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34" Type="http://schemas.openxmlformats.org/officeDocument/2006/relationships/image" Target="../media/image2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5" Type="http://schemas.openxmlformats.org/officeDocument/2006/relationships/image" Target="../media/image12.png"/><Relationship Id="rId3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1.png"/><Relationship Id="rId32" Type="http://schemas.openxmlformats.org/officeDocument/2006/relationships/image" Target="../media/image19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gif"/><Relationship Id="rId23" Type="http://schemas.openxmlformats.org/officeDocument/2006/relationships/image" Target="../media/image10.png"/><Relationship Id="rId28" Type="http://schemas.openxmlformats.org/officeDocument/2006/relationships/image" Target="../media/image15.png"/><Relationship Id="rId36" Type="http://schemas.openxmlformats.org/officeDocument/2006/relationships/image" Target="../media/image2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31" Type="http://schemas.openxmlformats.org/officeDocument/2006/relationships/image" Target="../media/image18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Relationship Id="rId22" Type="http://schemas.openxmlformats.org/officeDocument/2006/relationships/image" Target="../media/image9.png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35" Type="http://schemas.openxmlformats.org/officeDocument/2006/relationships/image" Target="../media/image22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theme" Target="../theme/theme2.xml"/><Relationship Id="rId18" Type="http://schemas.openxmlformats.org/officeDocument/2006/relationships/image" Target="../media/image5.png"/><Relationship Id="rId26" Type="http://schemas.openxmlformats.org/officeDocument/2006/relationships/image" Target="../media/image13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8.png"/><Relationship Id="rId34" Type="http://schemas.openxmlformats.org/officeDocument/2006/relationships/image" Target="../media/image21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5" Type="http://schemas.openxmlformats.org/officeDocument/2006/relationships/image" Target="../media/image12.png"/><Relationship Id="rId33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11.png"/><Relationship Id="rId32" Type="http://schemas.openxmlformats.org/officeDocument/2006/relationships/image" Target="../media/image19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gif"/><Relationship Id="rId23" Type="http://schemas.openxmlformats.org/officeDocument/2006/relationships/image" Target="../media/image10.png"/><Relationship Id="rId28" Type="http://schemas.openxmlformats.org/officeDocument/2006/relationships/image" Target="../media/image15.png"/><Relationship Id="rId36" Type="http://schemas.openxmlformats.org/officeDocument/2006/relationships/image" Target="../media/image23.png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6.png"/><Relationship Id="rId31" Type="http://schemas.openxmlformats.org/officeDocument/2006/relationships/image" Target="../media/image18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Relationship Id="rId22" Type="http://schemas.openxmlformats.org/officeDocument/2006/relationships/image" Target="../media/image9.png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35" Type="http://schemas.openxmlformats.org/officeDocument/2006/relationships/image" Target="../media/image22.png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ustomShape 1"/>
          <p:cNvSpPr/>
          <p:nvPr/>
        </p:nvSpPr>
        <p:spPr>
          <a:xfrm>
            <a:off x="10440" y="0"/>
            <a:ext cx="1828440" cy="6857640"/>
          </a:xfrm>
          <a:prstGeom prst="rect">
            <a:avLst/>
          </a:prstGeom>
          <a:solidFill>
            <a:srgbClr val="548235"/>
          </a:solidFill>
          <a:ln w="12600">
            <a:solidFill>
              <a:srgbClr val="527F3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CustomShape 2"/>
          <p:cNvSpPr/>
          <p:nvPr/>
        </p:nvSpPr>
        <p:spPr>
          <a:xfrm>
            <a:off x="0" y="773280"/>
            <a:ext cx="1828440" cy="697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Teaching with Small Boats Alliance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2019 Conference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October 11-14, 2019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Antique Boat Museum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Clayton, NY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10"/>
          <p:cNvPicPr/>
          <p:nvPr/>
        </p:nvPicPr>
        <p:blipFill>
          <a:blip r:embed="rId15"/>
          <a:stretch/>
        </p:blipFill>
        <p:spPr>
          <a:xfrm>
            <a:off x="72000" y="53280"/>
            <a:ext cx="1725120" cy="406440"/>
          </a:xfrm>
          <a:prstGeom prst="rect">
            <a:avLst/>
          </a:prstGeom>
          <a:ln>
            <a:noFill/>
          </a:ln>
        </p:spPr>
      </p:pic>
      <p:pic>
        <p:nvPicPr>
          <p:cNvPr id="3" name="Ink 11"/>
          <p:cNvPicPr/>
          <p:nvPr/>
        </p:nvPicPr>
        <p:blipFill>
          <a:blip r:embed="rId16"/>
          <a:stretch/>
        </p:blipFill>
        <p:spPr>
          <a:xfrm>
            <a:off x="2488680" y="564516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4" name="Ink 12"/>
          <p:cNvPicPr/>
          <p:nvPr/>
        </p:nvPicPr>
        <p:blipFill>
          <a:blip r:embed="rId17"/>
          <a:stretch/>
        </p:blipFill>
        <p:spPr>
          <a:xfrm>
            <a:off x="865800" y="34344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5" name="Ink 13"/>
          <p:cNvPicPr/>
          <p:nvPr/>
        </p:nvPicPr>
        <p:blipFill>
          <a:blip r:embed="rId18"/>
          <a:stretch/>
        </p:blipFill>
        <p:spPr>
          <a:xfrm>
            <a:off x="1225080" y="19980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6" name="Ink 14"/>
          <p:cNvPicPr/>
          <p:nvPr/>
        </p:nvPicPr>
        <p:blipFill>
          <a:blip r:embed="rId19"/>
          <a:stretch/>
        </p:blipFill>
        <p:spPr>
          <a:xfrm>
            <a:off x="1256040" y="623124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7" name="Ink 15"/>
          <p:cNvPicPr/>
          <p:nvPr/>
        </p:nvPicPr>
        <p:blipFill>
          <a:blip r:embed="rId20"/>
          <a:stretch/>
        </p:blipFill>
        <p:spPr>
          <a:xfrm>
            <a:off x="2283480" y="576864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8" name="Ink 16"/>
          <p:cNvPicPr/>
          <p:nvPr/>
        </p:nvPicPr>
        <p:blipFill>
          <a:blip r:embed="rId21"/>
          <a:stretch/>
        </p:blipFill>
        <p:spPr>
          <a:xfrm>
            <a:off x="-1271520" y="328212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9" name="Ink 17"/>
          <p:cNvPicPr/>
          <p:nvPr/>
        </p:nvPicPr>
        <p:blipFill>
          <a:blip r:embed="rId22"/>
          <a:stretch/>
        </p:blipFill>
        <p:spPr>
          <a:xfrm>
            <a:off x="-850320" y="293256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10" name="Ink 18"/>
          <p:cNvPicPr/>
          <p:nvPr/>
        </p:nvPicPr>
        <p:blipFill>
          <a:blip r:embed="rId23"/>
          <a:stretch/>
        </p:blipFill>
        <p:spPr>
          <a:xfrm>
            <a:off x="-1826280" y="141228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11" name="Ink 19"/>
          <p:cNvPicPr/>
          <p:nvPr/>
        </p:nvPicPr>
        <p:blipFill>
          <a:blip r:embed="rId24"/>
          <a:stretch/>
        </p:blipFill>
        <p:spPr>
          <a:xfrm>
            <a:off x="-891720" y="53928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12" name="Ink 20"/>
          <p:cNvPicPr/>
          <p:nvPr/>
        </p:nvPicPr>
        <p:blipFill>
          <a:blip r:embed="rId25"/>
          <a:stretch/>
        </p:blipFill>
        <p:spPr>
          <a:xfrm>
            <a:off x="-1456560" y="3528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13" name="Ink 21"/>
          <p:cNvPicPr/>
          <p:nvPr/>
        </p:nvPicPr>
        <p:blipFill>
          <a:blip r:embed="rId26"/>
          <a:stretch/>
        </p:blipFill>
        <p:spPr>
          <a:xfrm>
            <a:off x="-1456560" y="1476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14" name="Ink 22"/>
          <p:cNvPicPr/>
          <p:nvPr/>
        </p:nvPicPr>
        <p:blipFill>
          <a:blip r:embed="rId26"/>
          <a:stretch/>
        </p:blipFill>
        <p:spPr>
          <a:xfrm>
            <a:off x="-1456560" y="1476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15" name="Ink 23"/>
          <p:cNvPicPr/>
          <p:nvPr/>
        </p:nvPicPr>
        <p:blipFill>
          <a:blip r:embed="rId27"/>
          <a:stretch/>
        </p:blipFill>
        <p:spPr>
          <a:xfrm>
            <a:off x="-1456560" y="56988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16" name="Ink 24"/>
          <p:cNvPicPr/>
          <p:nvPr/>
        </p:nvPicPr>
        <p:blipFill>
          <a:blip r:embed="rId28"/>
          <a:stretch/>
        </p:blipFill>
        <p:spPr>
          <a:xfrm>
            <a:off x="-901440" y="68292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17" name="Ink 25"/>
          <p:cNvPicPr/>
          <p:nvPr/>
        </p:nvPicPr>
        <p:blipFill>
          <a:blip r:embed="rId29"/>
          <a:stretch/>
        </p:blipFill>
        <p:spPr>
          <a:xfrm>
            <a:off x="5941080" y="123732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18" name="Ink 26"/>
          <p:cNvPicPr/>
          <p:nvPr/>
        </p:nvPicPr>
        <p:blipFill>
          <a:blip r:embed="rId30"/>
          <a:stretch/>
        </p:blipFill>
        <p:spPr>
          <a:xfrm>
            <a:off x="5971680" y="149436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19" name="Ink 27"/>
          <p:cNvPicPr/>
          <p:nvPr/>
        </p:nvPicPr>
        <p:blipFill>
          <a:blip r:embed="rId31"/>
          <a:stretch/>
        </p:blipFill>
        <p:spPr>
          <a:xfrm>
            <a:off x="5961240" y="162828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20" name="Ink 28"/>
          <p:cNvPicPr/>
          <p:nvPr/>
        </p:nvPicPr>
        <p:blipFill>
          <a:blip r:embed="rId32"/>
          <a:stretch/>
        </p:blipFill>
        <p:spPr>
          <a:xfrm>
            <a:off x="-962280" y="304236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21" name="Ink 29"/>
          <p:cNvPicPr/>
          <p:nvPr/>
        </p:nvPicPr>
        <p:blipFill>
          <a:blip r:embed="rId32"/>
          <a:stretch/>
        </p:blipFill>
        <p:spPr>
          <a:xfrm>
            <a:off x="-962280" y="304236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22" name="Ink 30"/>
          <p:cNvPicPr/>
          <p:nvPr/>
        </p:nvPicPr>
        <p:blipFill>
          <a:blip r:embed="rId33"/>
          <a:stretch/>
        </p:blipFill>
        <p:spPr>
          <a:xfrm>
            <a:off x="-783360" y="304236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23" name="Ink 31"/>
          <p:cNvPicPr/>
          <p:nvPr/>
        </p:nvPicPr>
        <p:blipFill>
          <a:blip r:embed="rId34"/>
          <a:stretch/>
        </p:blipFill>
        <p:spPr>
          <a:xfrm>
            <a:off x="-1986120" y="261504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24" name="Picture 9"/>
          <p:cNvPicPr/>
          <p:nvPr/>
        </p:nvPicPr>
        <p:blipFill>
          <a:blip r:embed="rId35"/>
          <a:stretch/>
        </p:blipFill>
        <p:spPr>
          <a:xfrm>
            <a:off x="126000" y="4465440"/>
            <a:ext cx="1596960" cy="1245600"/>
          </a:xfrm>
          <a:prstGeom prst="rect">
            <a:avLst/>
          </a:prstGeom>
          <a:ln>
            <a:noFill/>
          </a:ln>
        </p:spPr>
      </p:pic>
      <p:pic>
        <p:nvPicPr>
          <p:cNvPr id="25" name="Picture 4"/>
          <p:cNvPicPr/>
          <p:nvPr/>
        </p:nvPicPr>
        <p:blipFill>
          <a:blip r:embed="rId36"/>
          <a:srcRect l="87868"/>
          <a:stretch/>
        </p:blipFill>
        <p:spPr>
          <a:xfrm>
            <a:off x="481320" y="3390120"/>
            <a:ext cx="886320" cy="929520"/>
          </a:xfrm>
          <a:prstGeom prst="rect">
            <a:avLst/>
          </a:prstGeom>
          <a:ln>
            <a:noFill/>
          </a:ln>
        </p:spPr>
      </p:pic>
      <p:sp>
        <p:nvSpPr>
          <p:cNvPr id="26" name="PlaceHolder 3"/>
          <p:cNvSpPr>
            <a:spLocks noGrp="1"/>
          </p:cNvSpPr>
          <p:nvPr>
            <p:ph type="title"/>
          </p:nvPr>
        </p:nvSpPr>
        <p:spPr>
          <a:xfrm>
            <a:off x="1965600" y="1122480"/>
            <a:ext cx="685764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6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Click to edit Master title style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dt"/>
          </p:nvPr>
        </p:nvSpPr>
        <p:spPr>
          <a:xfrm>
            <a:off x="196560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September 9, 2019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" name="PlaceHolder 5"/>
          <p:cNvSpPr>
            <a:spLocks noGrp="1"/>
          </p:cNvSpPr>
          <p:nvPr>
            <p:ph type="ftr"/>
          </p:nvPr>
        </p:nvSpPr>
        <p:spPr>
          <a:xfrm>
            <a:off x="4218840" y="6338880"/>
            <a:ext cx="2057040" cy="38232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" name="PlaceHolder 6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DD3C80D6-503E-4900-9BF4-F8CA5C96E95A}" type="slidenum"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0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ustomShape 1"/>
          <p:cNvSpPr/>
          <p:nvPr/>
        </p:nvSpPr>
        <p:spPr>
          <a:xfrm>
            <a:off x="10440" y="0"/>
            <a:ext cx="1828440" cy="6857640"/>
          </a:xfrm>
          <a:prstGeom prst="rect">
            <a:avLst/>
          </a:prstGeom>
          <a:solidFill>
            <a:srgbClr val="548235"/>
          </a:solidFill>
          <a:ln w="12600">
            <a:solidFill>
              <a:srgbClr val="527F3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CustomShape 2"/>
          <p:cNvSpPr/>
          <p:nvPr/>
        </p:nvSpPr>
        <p:spPr>
          <a:xfrm>
            <a:off x="0" y="773280"/>
            <a:ext cx="1828440" cy="697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Teaching with Small Boats Alliance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2019 Conference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October 11-14, 2019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Antique Boat Museum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Clayton, NY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7" name="Picture 10"/>
          <p:cNvPicPr/>
          <p:nvPr/>
        </p:nvPicPr>
        <p:blipFill>
          <a:blip r:embed="rId15"/>
          <a:stretch/>
        </p:blipFill>
        <p:spPr>
          <a:xfrm>
            <a:off x="72000" y="53280"/>
            <a:ext cx="1725120" cy="406440"/>
          </a:xfrm>
          <a:prstGeom prst="rect">
            <a:avLst/>
          </a:prstGeom>
          <a:ln>
            <a:noFill/>
          </a:ln>
        </p:spPr>
      </p:pic>
      <p:pic>
        <p:nvPicPr>
          <p:cNvPr id="68" name="Ink 11"/>
          <p:cNvPicPr/>
          <p:nvPr/>
        </p:nvPicPr>
        <p:blipFill>
          <a:blip r:embed="rId16"/>
          <a:stretch/>
        </p:blipFill>
        <p:spPr>
          <a:xfrm>
            <a:off x="2488680" y="564516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69" name="Ink 12"/>
          <p:cNvPicPr/>
          <p:nvPr/>
        </p:nvPicPr>
        <p:blipFill>
          <a:blip r:embed="rId17"/>
          <a:stretch/>
        </p:blipFill>
        <p:spPr>
          <a:xfrm>
            <a:off x="865800" y="34344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70" name="Ink 13"/>
          <p:cNvPicPr/>
          <p:nvPr/>
        </p:nvPicPr>
        <p:blipFill>
          <a:blip r:embed="rId18"/>
          <a:stretch/>
        </p:blipFill>
        <p:spPr>
          <a:xfrm>
            <a:off x="1225080" y="19980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71" name="Ink 14"/>
          <p:cNvPicPr/>
          <p:nvPr/>
        </p:nvPicPr>
        <p:blipFill>
          <a:blip r:embed="rId19"/>
          <a:stretch/>
        </p:blipFill>
        <p:spPr>
          <a:xfrm>
            <a:off x="1256040" y="623124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72" name="Ink 15"/>
          <p:cNvPicPr/>
          <p:nvPr/>
        </p:nvPicPr>
        <p:blipFill>
          <a:blip r:embed="rId20"/>
          <a:stretch/>
        </p:blipFill>
        <p:spPr>
          <a:xfrm>
            <a:off x="2283480" y="576864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73" name="Ink 16"/>
          <p:cNvPicPr/>
          <p:nvPr/>
        </p:nvPicPr>
        <p:blipFill>
          <a:blip r:embed="rId21"/>
          <a:stretch/>
        </p:blipFill>
        <p:spPr>
          <a:xfrm>
            <a:off x="-1271520" y="328212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74" name="Ink 17"/>
          <p:cNvPicPr/>
          <p:nvPr/>
        </p:nvPicPr>
        <p:blipFill>
          <a:blip r:embed="rId22"/>
          <a:stretch/>
        </p:blipFill>
        <p:spPr>
          <a:xfrm>
            <a:off x="-850320" y="293256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75" name="Ink 18"/>
          <p:cNvPicPr/>
          <p:nvPr/>
        </p:nvPicPr>
        <p:blipFill>
          <a:blip r:embed="rId23"/>
          <a:stretch/>
        </p:blipFill>
        <p:spPr>
          <a:xfrm>
            <a:off x="-1826280" y="141228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76" name="Ink 19"/>
          <p:cNvPicPr/>
          <p:nvPr/>
        </p:nvPicPr>
        <p:blipFill>
          <a:blip r:embed="rId24"/>
          <a:stretch/>
        </p:blipFill>
        <p:spPr>
          <a:xfrm>
            <a:off x="-891720" y="53928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77" name="Ink 20"/>
          <p:cNvPicPr/>
          <p:nvPr/>
        </p:nvPicPr>
        <p:blipFill>
          <a:blip r:embed="rId25"/>
          <a:stretch/>
        </p:blipFill>
        <p:spPr>
          <a:xfrm>
            <a:off x="-1456560" y="3528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78" name="Ink 21"/>
          <p:cNvPicPr/>
          <p:nvPr/>
        </p:nvPicPr>
        <p:blipFill>
          <a:blip r:embed="rId26"/>
          <a:stretch/>
        </p:blipFill>
        <p:spPr>
          <a:xfrm>
            <a:off x="-1456560" y="1476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79" name="Ink 22"/>
          <p:cNvPicPr/>
          <p:nvPr/>
        </p:nvPicPr>
        <p:blipFill>
          <a:blip r:embed="rId26"/>
          <a:stretch/>
        </p:blipFill>
        <p:spPr>
          <a:xfrm>
            <a:off x="-1456560" y="1476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80" name="Ink 23"/>
          <p:cNvPicPr/>
          <p:nvPr/>
        </p:nvPicPr>
        <p:blipFill>
          <a:blip r:embed="rId27"/>
          <a:stretch/>
        </p:blipFill>
        <p:spPr>
          <a:xfrm>
            <a:off x="-1456560" y="56988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81" name="Ink 24"/>
          <p:cNvPicPr/>
          <p:nvPr/>
        </p:nvPicPr>
        <p:blipFill>
          <a:blip r:embed="rId28"/>
          <a:stretch/>
        </p:blipFill>
        <p:spPr>
          <a:xfrm>
            <a:off x="-901440" y="68292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82" name="Ink 25"/>
          <p:cNvPicPr/>
          <p:nvPr/>
        </p:nvPicPr>
        <p:blipFill>
          <a:blip r:embed="rId29"/>
          <a:stretch/>
        </p:blipFill>
        <p:spPr>
          <a:xfrm>
            <a:off x="5941080" y="123732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83" name="Ink 26"/>
          <p:cNvPicPr/>
          <p:nvPr/>
        </p:nvPicPr>
        <p:blipFill>
          <a:blip r:embed="rId30"/>
          <a:stretch/>
        </p:blipFill>
        <p:spPr>
          <a:xfrm>
            <a:off x="5971680" y="149436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84" name="Ink 27"/>
          <p:cNvPicPr/>
          <p:nvPr/>
        </p:nvPicPr>
        <p:blipFill>
          <a:blip r:embed="rId31"/>
          <a:stretch/>
        </p:blipFill>
        <p:spPr>
          <a:xfrm>
            <a:off x="5961240" y="162828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85" name="Ink 28"/>
          <p:cNvPicPr/>
          <p:nvPr/>
        </p:nvPicPr>
        <p:blipFill>
          <a:blip r:embed="rId32"/>
          <a:stretch/>
        </p:blipFill>
        <p:spPr>
          <a:xfrm>
            <a:off x="-962280" y="304236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86" name="Ink 29"/>
          <p:cNvPicPr/>
          <p:nvPr/>
        </p:nvPicPr>
        <p:blipFill>
          <a:blip r:embed="rId32"/>
          <a:stretch/>
        </p:blipFill>
        <p:spPr>
          <a:xfrm>
            <a:off x="-962280" y="304236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87" name="Ink 30"/>
          <p:cNvPicPr/>
          <p:nvPr/>
        </p:nvPicPr>
        <p:blipFill>
          <a:blip r:embed="rId33"/>
          <a:stretch/>
        </p:blipFill>
        <p:spPr>
          <a:xfrm>
            <a:off x="-783360" y="304236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88" name="Ink 31"/>
          <p:cNvPicPr/>
          <p:nvPr/>
        </p:nvPicPr>
        <p:blipFill>
          <a:blip r:embed="rId34"/>
          <a:stretch/>
        </p:blipFill>
        <p:spPr>
          <a:xfrm>
            <a:off x="-1986120" y="2615040"/>
            <a:ext cx="35640" cy="215640"/>
          </a:xfrm>
          <a:prstGeom prst="rect">
            <a:avLst/>
          </a:prstGeom>
          <a:ln>
            <a:noFill/>
          </a:ln>
        </p:spPr>
      </p:pic>
      <p:pic>
        <p:nvPicPr>
          <p:cNvPr id="89" name="Picture 9"/>
          <p:cNvPicPr/>
          <p:nvPr/>
        </p:nvPicPr>
        <p:blipFill>
          <a:blip r:embed="rId35"/>
          <a:stretch/>
        </p:blipFill>
        <p:spPr>
          <a:xfrm>
            <a:off x="126000" y="4465440"/>
            <a:ext cx="1596960" cy="1245600"/>
          </a:xfrm>
          <a:prstGeom prst="rect">
            <a:avLst/>
          </a:prstGeom>
          <a:ln>
            <a:noFill/>
          </a:ln>
        </p:spPr>
      </p:pic>
      <p:pic>
        <p:nvPicPr>
          <p:cNvPr id="90" name="Picture 4"/>
          <p:cNvPicPr/>
          <p:nvPr/>
        </p:nvPicPr>
        <p:blipFill>
          <a:blip r:embed="rId36"/>
          <a:srcRect l="87868"/>
          <a:stretch/>
        </p:blipFill>
        <p:spPr>
          <a:xfrm>
            <a:off x="481320" y="3390120"/>
            <a:ext cx="886320" cy="929520"/>
          </a:xfrm>
          <a:prstGeom prst="rect">
            <a:avLst/>
          </a:prstGeom>
          <a:ln>
            <a:noFill/>
          </a:ln>
        </p:spPr>
      </p:pic>
      <p:sp>
        <p:nvSpPr>
          <p:cNvPr id="91" name="PlaceHolder 3"/>
          <p:cNvSpPr>
            <a:spLocks noGrp="1"/>
          </p:cNvSpPr>
          <p:nvPr>
            <p:ph type="title"/>
          </p:nvPr>
        </p:nvSpPr>
        <p:spPr>
          <a:xfrm>
            <a:off x="1979640" y="365040"/>
            <a:ext cx="65354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Click to edit Master title style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1979640" y="1825560"/>
            <a:ext cx="6535440" cy="43509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LevelEdit Master text styles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56000" lvl="7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level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888000" lvl="8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level</a:t>
            </a:r>
          </a:p>
          <a:p>
            <a:pPr marL="4320000" lvl="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level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0" lvl="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level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3" name="PlaceHolder 5"/>
          <p:cNvSpPr>
            <a:spLocks noGrp="1"/>
          </p:cNvSpPr>
          <p:nvPr>
            <p:ph type="dt"/>
          </p:nvPr>
        </p:nvSpPr>
        <p:spPr>
          <a:xfrm>
            <a:off x="196560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September 9, 2019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4" name="PlaceHolder 6"/>
          <p:cNvSpPr>
            <a:spLocks noGrp="1"/>
          </p:cNvSpPr>
          <p:nvPr>
            <p:ph type="ftr"/>
          </p:nvPr>
        </p:nvSpPr>
        <p:spPr>
          <a:xfrm>
            <a:off x="4218840" y="6338880"/>
            <a:ext cx="2057040" cy="38232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5" name="PlaceHolder 7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D2745972-4A78-4803-A8AE-9F98015DB554}" type="slidenum"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2067480" y="1632600"/>
            <a:ext cx="644760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4400" b="1" strike="noStrike" spc="-1" dirty="0">
                <a:solidFill>
                  <a:srgbClr val="333F4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A Big Toolbox: How The Carpenter's Boat Shop Does Long-Term Residential Programming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2067480" y="4589280"/>
            <a:ext cx="5933160" cy="1655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Sarah Highland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October, 2019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TextShape 3"/>
          <p:cNvSpPr txBox="1"/>
          <p:nvPr/>
        </p:nvSpPr>
        <p:spPr>
          <a:xfrm>
            <a:off x="20498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September 9, 2019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8" name="TextShape 4"/>
          <p:cNvSpPr txBox="1"/>
          <p:nvPr/>
        </p:nvSpPr>
        <p:spPr>
          <a:xfrm>
            <a:off x="37346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9" name="TextShape 5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A6826A6A-4776-4529-BD6A-077D8C2B5634}" type="slidenum"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1979640" y="365040"/>
            <a:ext cx="653544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54" name="Picture 153"/>
          <p:cNvPicPr/>
          <p:nvPr/>
        </p:nvPicPr>
        <p:blipFill>
          <a:blip r:embed="rId2"/>
          <a:stretch/>
        </p:blipFill>
        <p:spPr>
          <a:xfrm>
            <a:off x="1746720" y="664560"/>
            <a:ext cx="7382160" cy="5536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979640" y="365040"/>
            <a:ext cx="653544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Community Table, and...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56" name="Picture 155"/>
          <p:cNvPicPr/>
          <p:nvPr/>
        </p:nvPicPr>
        <p:blipFill>
          <a:blip r:embed="rId2"/>
          <a:stretch/>
        </p:blipFill>
        <p:spPr>
          <a:xfrm>
            <a:off x="2804400" y="1424520"/>
            <a:ext cx="5432040" cy="5432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1979640" y="365040"/>
            <a:ext cx="653544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After-meal Reflections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58" name="Picture 157"/>
          <p:cNvPicPr/>
          <p:nvPr/>
        </p:nvPicPr>
        <p:blipFill>
          <a:blip r:embed="rId2"/>
          <a:stretch/>
        </p:blipFill>
        <p:spPr>
          <a:xfrm>
            <a:off x="2103120" y="1643040"/>
            <a:ext cx="6953400" cy="5214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 txBox="1"/>
          <p:nvPr/>
        </p:nvSpPr>
        <p:spPr>
          <a:xfrm>
            <a:off x="1979640" y="365040"/>
            <a:ext cx="653544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Homemade Journals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60" name="Picture 159"/>
          <p:cNvPicPr/>
          <p:nvPr/>
        </p:nvPicPr>
        <p:blipFill>
          <a:blip r:embed="rId2"/>
          <a:stretch/>
        </p:blipFill>
        <p:spPr>
          <a:xfrm>
            <a:off x="2112480" y="1691640"/>
            <a:ext cx="6710040" cy="5032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1979640" y="365040"/>
            <a:ext cx="653544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62" name="Picture 161"/>
          <p:cNvPicPr/>
          <p:nvPr/>
        </p:nvPicPr>
        <p:blipFill>
          <a:blip r:embed="rId2"/>
          <a:stretch/>
        </p:blipFill>
        <p:spPr>
          <a:xfrm>
            <a:off x="2681280" y="33480"/>
            <a:ext cx="5342760" cy="7124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1979640" y="365040"/>
            <a:ext cx="653544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64" name="Picture 163"/>
          <p:cNvPicPr/>
          <p:nvPr/>
        </p:nvPicPr>
        <p:blipFill>
          <a:blip r:embed="rId2"/>
          <a:stretch/>
        </p:blipFill>
        <p:spPr>
          <a:xfrm>
            <a:off x="1863000" y="1005840"/>
            <a:ext cx="6827760" cy="5120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1979640" y="365040"/>
            <a:ext cx="653544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Weekly Chapel</a:t>
            </a:r>
          </a:p>
        </p:txBody>
      </p:sp>
      <p:pic>
        <p:nvPicPr>
          <p:cNvPr id="166" name="Picture 165"/>
          <p:cNvPicPr/>
          <p:nvPr/>
        </p:nvPicPr>
        <p:blipFill>
          <a:blip r:embed="rId2"/>
          <a:stretch/>
        </p:blipFill>
        <p:spPr>
          <a:xfrm>
            <a:off x="3617280" y="1850040"/>
            <a:ext cx="3931920" cy="5242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1979640" y="365040"/>
            <a:ext cx="653544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68" name="Picture 167"/>
          <p:cNvPicPr/>
          <p:nvPr/>
        </p:nvPicPr>
        <p:blipFill>
          <a:blip r:embed="rId2"/>
          <a:stretch/>
        </p:blipFill>
        <p:spPr>
          <a:xfrm>
            <a:off x="1904760" y="983160"/>
            <a:ext cx="7132320" cy="5349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1979640" y="365040"/>
            <a:ext cx="653544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Pond Hockey!</a:t>
            </a:r>
          </a:p>
        </p:txBody>
      </p:sp>
      <p:pic>
        <p:nvPicPr>
          <p:cNvPr id="170" name="Picture 169"/>
          <p:cNvPicPr/>
          <p:nvPr/>
        </p:nvPicPr>
        <p:blipFill>
          <a:blip r:embed="rId2"/>
          <a:stretch/>
        </p:blipFill>
        <p:spPr>
          <a:xfrm>
            <a:off x="1979640" y="1550520"/>
            <a:ext cx="7164360" cy="5373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1979640" y="365040"/>
            <a:ext cx="653544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Serving Each Other and Our Neighbors...</a:t>
            </a:r>
          </a:p>
        </p:txBody>
      </p:sp>
      <p:pic>
        <p:nvPicPr>
          <p:cNvPr id="172" name="Picture 171"/>
          <p:cNvPicPr/>
          <p:nvPr/>
        </p:nvPicPr>
        <p:blipFill>
          <a:blip r:embed="rId2"/>
          <a:stretch/>
        </p:blipFill>
        <p:spPr>
          <a:xfrm>
            <a:off x="2346480" y="1858680"/>
            <a:ext cx="6466320" cy="4849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1979460" y="389754"/>
            <a:ext cx="653544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Building Boats,
 	</a:t>
            </a: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</a:t>
            </a: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Nurturing 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Lives, 
		</a:t>
            </a: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Serving 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Others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42" name="Picture 141"/>
          <p:cNvPicPr/>
          <p:nvPr/>
        </p:nvPicPr>
        <p:blipFill>
          <a:blip r:embed="rId2"/>
          <a:stretch/>
        </p:blipFill>
        <p:spPr>
          <a:xfrm>
            <a:off x="2346480" y="1825560"/>
            <a:ext cx="5801400" cy="435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1979640" y="365040"/>
            <a:ext cx="653544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...Of All Ages</a:t>
            </a:r>
          </a:p>
        </p:txBody>
      </p:sp>
      <p:pic>
        <p:nvPicPr>
          <p:cNvPr id="174" name="Picture 173"/>
          <p:cNvPicPr/>
          <p:nvPr/>
        </p:nvPicPr>
        <p:blipFill>
          <a:blip r:embed="rId2"/>
          <a:stretch/>
        </p:blipFill>
        <p:spPr>
          <a:xfrm>
            <a:off x="2346480" y="1825560"/>
            <a:ext cx="5801400" cy="435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1979640" y="365040"/>
            <a:ext cx="653544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Tea Time:
</a:t>
            </a:r>
            <a:r>
              <a:rPr lang="en-US" sz="4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10:00 AM daily – please come!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76" name="Picture 175"/>
          <p:cNvPicPr/>
          <p:nvPr/>
        </p:nvPicPr>
        <p:blipFill>
          <a:blip r:embed="rId2"/>
          <a:stretch/>
        </p:blipFill>
        <p:spPr>
          <a:xfrm>
            <a:off x="2179440" y="1992600"/>
            <a:ext cx="6431760" cy="4823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 txBox="1"/>
          <p:nvPr/>
        </p:nvSpPr>
        <p:spPr>
          <a:xfrm>
            <a:off x="1979640" y="365040"/>
            <a:ext cx="653544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Vital Statistics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4" name="TextShape 2"/>
          <p:cNvSpPr txBox="1"/>
          <p:nvPr/>
        </p:nvSpPr>
        <p:spPr>
          <a:xfrm>
            <a:off x="1979640" y="1825560"/>
            <a:ext cx="6535440" cy="4350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Nine Months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Tuition-free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Residential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 Apprentices per year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Ages 18 – 80 (commonly mid-20's)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Religious roots, broad interpretation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20% boat sales, 80% fundraising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Since 1979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1979640" y="137880"/>
            <a:ext cx="653544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Our Toolbox: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46" name="Picture 145"/>
          <p:cNvPicPr/>
          <p:nvPr/>
        </p:nvPicPr>
        <p:blipFill>
          <a:blip r:embed="rId2"/>
          <a:stretch/>
        </p:blipFill>
        <p:spPr>
          <a:xfrm>
            <a:off x="3206880" y="1280160"/>
            <a:ext cx="4016880" cy="535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1979640" y="365040"/>
            <a:ext cx="653544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48" name="Picture 147"/>
          <p:cNvPicPr/>
          <p:nvPr/>
        </p:nvPicPr>
        <p:blipFill>
          <a:blip r:embed="rId2"/>
          <a:stretch/>
        </p:blipFill>
        <p:spPr>
          <a:xfrm>
            <a:off x="2103120" y="-191520"/>
            <a:ext cx="5303520" cy="7071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1979640" y="365040"/>
            <a:ext cx="653544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Community Covenant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50" name="Picture 149"/>
          <p:cNvPicPr/>
          <p:nvPr/>
        </p:nvPicPr>
        <p:blipFill>
          <a:blip r:embed="rId2"/>
          <a:stretch/>
        </p:blipFill>
        <p:spPr>
          <a:xfrm>
            <a:off x="1979640" y="1965240"/>
            <a:ext cx="6535440" cy="4071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1979640" y="365040"/>
            <a:ext cx="653544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Island Solo Weekend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52" name="Picture 151"/>
          <p:cNvPicPr/>
          <p:nvPr/>
        </p:nvPicPr>
        <p:blipFill>
          <a:blip r:embed="rId2"/>
          <a:stretch/>
        </p:blipFill>
        <p:spPr>
          <a:xfrm>
            <a:off x="2669400" y="1690200"/>
            <a:ext cx="4953960" cy="5154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TWSBA%20Powerpoint%20Template%20(1)</Template>
  <TotalTime>3348</TotalTime>
  <Words>96</Words>
  <Application>Microsoft Office PowerPoint</Application>
  <PresentationFormat>On-screen Show (4:3)</PresentationFormat>
  <Paragraphs>27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DejaVu Sans</vt:lpstr>
      <vt:lpstr>Symbol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ABM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TWSBA Conf Presentation Template 20190909.docx</dc:title>
  <dc:subject>blank ppt template for 2019 TWSBA Conference</dc:subject>
  <dc:creator>David Helgerson</dc:creator>
  <cp:keywords>TWSBA 2019 Conference Template presentation ABM</cp:keywords>
  <dc:description>a blank template for use at 2019 TWSBA Conference</dc:description>
  <cp:lastModifiedBy>Caitlin Playle</cp:lastModifiedBy>
  <cp:revision>45</cp:revision>
  <dcterms:created xsi:type="dcterms:W3CDTF">2017-03-20T00:49:35Z</dcterms:created>
  <dcterms:modified xsi:type="dcterms:W3CDTF">2019-10-04T14:41:01Z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ABM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Manager">
    <vt:lpwstr>Amanda Dudley</vt:lpwstr>
  </property>
  <property fmtid="{D5CDD505-2E9C-101B-9397-08002B2CF9AE}" pid="9" name="Notes">
    <vt:i4>1</vt:i4>
  </property>
  <property fmtid="{D5CDD505-2E9C-101B-9397-08002B2CF9AE}" pid="10" name="PresentationFormat">
    <vt:lpwstr>On-screen Show (4:3)</vt:lpwstr>
  </property>
  <property fmtid="{D5CDD505-2E9C-101B-9397-08002B2CF9AE}" pid="11" name="ScaleCrop">
    <vt:bool>false</vt:bool>
  </property>
  <property fmtid="{D5CDD505-2E9C-101B-9397-08002B2CF9AE}" pid="12" name="ShareDoc">
    <vt:bool>false</vt:bool>
  </property>
  <property fmtid="{D5CDD505-2E9C-101B-9397-08002B2CF9AE}" pid="13" name="Slides">
    <vt:i4>2</vt:i4>
  </property>
</Properties>
</file>