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1" r:id="rId8"/>
    <p:sldId id="262" r:id="rId9"/>
    <p:sldId id="267" r:id="rId10"/>
    <p:sldId id="268" r:id="rId11"/>
    <p:sldId id="269" r:id="rId12"/>
    <p:sldId id="271" r:id="rId13"/>
    <p:sldId id="270" r:id="rId14"/>
    <p:sldId id="272" r:id="rId15"/>
    <p:sldId id="273" r:id="rId16"/>
    <p:sldId id="263" r:id="rId17"/>
    <p:sldId id="264" r:id="rId18"/>
    <p:sldId id="265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315A-487E-4DB2-996C-31A0C1D6C79B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E721F-25B1-43EA-8578-3CC5B7AF8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640749"/>
      </p:ext>
    </p:extLst>
  </p:cSld>
  <p:clrMapOvr>
    <a:masterClrMapping/>
  </p:clrMapOvr>
  <p:transition spd="med" advTm="20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315A-487E-4DB2-996C-31A0C1D6C79B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E721F-25B1-43EA-8578-3CC5B7AF8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028304"/>
      </p:ext>
    </p:extLst>
  </p:cSld>
  <p:clrMapOvr>
    <a:masterClrMapping/>
  </p:clrMapOvr>
  <p:transition spd="med" advTm="20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315A-487E-4DB2-996C-31A0C1D6C79B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E721F-25B1-43EA-8578-3CC5B7AF8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11388"/>
      </p:ext>
    </p:extLst>
  </p:cSld>
  <p:clrMapOvr>
    <a:masterClrMapping/>
  </p:clrMapOvr>
  <p:transition spd="med" advTm="20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315A-487E-4DB2-996C-31A0C1D6C79B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E721F-25B1-43EA-8578-3CC5B7AF8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159259"/>
      </p:ext>
    </p:extLst>
  </p:cSld>
  <p:clrMapOvr>
    <a:masterClrMapping/>
  </p:clrMapOvr>
  <p:transition spd="med" advTm="20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315A-487E-4DB2-996C-31A0C1D6C79B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E721F-25B1-43EA-8578-3CC5B7AF8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479508"/>
      </p:ext>
    </p:extLst>
  </p:cSld>
  <p:clrMapOvr>
    <a:masterClrMapping/>
  </p:clrMapOvr>
  <p:transition spd="med" advTm="20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315A-487E-4DB2-996C-31A0C1D6C79B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E721F-25B1-43EA-8578-3CC5B7AF8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759906"/>
      </p:ext>
    </p:extLst>
  </p:cSld>
  <p:clrMapOvr>
    <a:masterClrMapping/>
  </p:clrMapOvr>
  <p:transition spd="med" advTm="20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315A-487E-4DB2-996C-31A0C1D6C79B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E721F-25B1-43EA-8578-3CC5B7AF8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693930"/>
      </p:ext>
    </p:extLst>
  </p:cSld>
  <p:clrMapOvr>
    <a:masterClrMapping/>
  </p:clrMapOvr>
  <p:transition spd="med" advTm="20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315A-487E-4DB2-996C-31A0C1D6C79B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E721F-25B1-43EA-8578-3CC5B7AF8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232049"/>
      </p:ext>
    </p:extLst>
  </p:cSld>
  <p:clrMapOvr>
    <a:masterClrMapping/>
  </p:clrMapOvr>
  <p:transition spd="med" advTm="20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315A-487E-4DB2-996C-31A0C1D6C79B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E721F-25B1-43EA-8578-3CC5B7AF8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61824"/>
      </p:ext>
    </p:extLst>
  </p:cSld>
  <p:clrMapOvr>
    <a:masterClrMapping/>
  </p:clrMapOvr>
  <p:transition spd="med" advTm="20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315A-487E-4DB2-996C-31A0C1D6C79B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E721F-25B1-43EA-8578-3CC5B7AF8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653319"/>
      </p:ext>
    </p:extLst>
  </p:cSld>
  <p:clrMapOvr>
    <a:masterClrMapping/>
  </p:clrMapOvr>
  <p:transition spd="med" advTm="20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315A-487E-4DB2-996C-31A0C1D6C79B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E721F-25B1-43EA-8578-3CC5B7AF8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936919"/>
      </p:ext>
    </p:extLst>
  </p:cSld>
  <p:clrMapOvr>
    <a:masterClrMapping/>
  </p:clrMapOvr>
  <p:transition spd="med" advTm="20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1315A-487E-4DB2-996C-31A0C1D6C79B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E721F-25B1-43EA-8578-3CC5B7AF8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893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Tm="2000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5" r="6149"/>
          <a:stretch/>
        </p:blipFill>
        <p:spPr>
          <a:xfrm>
            <a:off x="703825" y="83127"/>
            <a:ext cx="10784350" cy="67748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7942"/>
            <a:ext cx="9144000" cy="1778923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Creating Culture on the Water and in the Shop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336770"/>
            <a:ext cx="9144000" cy="1113905"/>
          </a:xfrm>
        </p:spPr>
        <p:txBody>
          <a:bodyPr/>
          <a:lstStyle/>
          <a:p>
            <a:r>
              <a:rPr lang="en-US" dirty="0" smtClean="0"/>
              <a:t>The Lake Champlain Maritime Museum’s </a:t>
            </a:r>
          </a:p>
          <a:p>
            <a:r>
              <a:rPr lang="en-US" dirty="0" smtClean="0"/>
              <a:t>Champlain Longboats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808726"/>
      </p:ext>
    </p:extLst>
  </p:cSld>
  <p:clrMapOvr>
    <a:masterClrMapping/>
  </p:clrMapOvr>
  <p:transition spd="med" advTm="20000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07" y="0"/>
            <a:ext cx="10285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21564"/>
      </p:ext>
    </p:extLst>
  </p:cSld>
  <p:clrMapOvr>
    <a:masterClrMapping/>
  </p:clrMapOvr>
  <p:transition spd="med" advTm="20000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3" r="24943"/>
          <a:stretch/>
        </p:blipFill>
        <p:spPr>
          <a:xfrm>
            <a:off x="0" y="0"/>
            <a:ext cx="646176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2" r="25535"/>
          <a:stretch/>
        </p:blipFill>
        <p:spPr>
          <a:xfrm>
            <a:off x="5826035" y="0"/>
            <a:ext cx="63659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95744"/>
      </p:ext>
    </p:extLst>
  </p:cSld>
  <p:clrMapOvr>
    <a:masterClrMapping/>
  </p:clrMapOvr>
  <p:transition spd="med" advTm="20000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27" y="0"/>
            <a:ext cx="10285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92345"/>
      </p:ext>
    </p:extLst>
  </p:cSld>
  <p:clrMapOvr>
    <a:masterClrMapping/>
  </p:clrMapOvr>
  <p:transition spd="med" advTm="20000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00" y="0"/>
            <a:ext cx="102855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44862"/>
      </p:ext>
    </p:extLst>
  </p:cSld>
  <p:clrMapOvr>
    <a:masterClrMapping/>
  </p:clrMapOvr>
  <p:transition spd="med" advTm="20000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36" y="65532"/>
            <a:ext cx="10091928" cy="672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59623"/>
      </p:ext>
    </p:extLst>
  </p:cSld>
  <p:clrMapOvr>
    <a:masterClrMapping/>
  </p:clrMapOvr>
  <p:transition spd="med" advTm="20000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246601"/>
      </p:ext>
    </p:extLst>
  </p:cSld>
  <p:clrMapOvr>
    <a:masterClrMapping/>
  </p:clrMapOvr>
  <p:transition spd="med" advTm="20000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474700"/>
      </p:ext>
    </p:extLst>
  </p:cSld>
  <p:clrMapOvr>
    <a:masterClrMapping/>
  </p:clrMapOvr>
  <p:transition spd="med" advTm="20000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46475"/>
      </p:ext>
    </p:extLst>
  </p:cSld>
  <p:clrMapOvr>
    <a:masterClrMapping/>
  </p:clrMapOvr>
  <p:transition spd="med" advTm="20000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844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44551"/>
      </p:ext>
    </p:extLst>
  </p:cSld>
  <p:clrMapOvr>
    <a:masterClrMapping/>
  </p:clrMapOvr>
  <p:transition spd="med" advTm="20000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42" y="0"/>
            <a:ext cx="10285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91095"/>
      </p:ext>
    </p:extLst>
  </p:cSld>
  <p:clrMapOvr>
    <a:masterClrMapping/>
  </p:clrMapOvr>
  <p:transition spd="med" advTm="20000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0209" y="0"/>
            <a:ext cx="10300218" cy="68668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022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60520"/>
      </p:ext>
    </p:extLst>
  </p:cSld>
  <p:clrMapOvr>
    <a:masterClrMapping/>
  </p:clrMapOvr>
  <p:transition spd="med" advTm="20000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72" y="0"/>
            <a:ext cx="10285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863329"/>
      </p:ext>
    </p:extLst>
  </p:cSld>
  <p:clrMapOvr>
    <a:masterClrMapping/>
  </p:clrMapOvr>
  <p:transition spd="med" advTm="20000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54460"/>
      </p:ext>
    </p:extLst>
  </p:cSld>
  <p:clrMapOvr>
    <a:masterClrMapping/>
  </p:clrMapOvr>
  <p:transition spd="med" advTm="20000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16839"/>
      </p:ext>
    </p:extLst>
  </p:cSld>
  <p:clrMapOvr>
    <a:masterClrMapping/>
  </p:clrMapOvr>
  <p:transition spd="med" advTm="20000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022186"/>
      </p:ext>
    </p:extLst>
  </p:cSld>
  <p:clrMapOvr>
    <a:masterClrMapping/>
  </p:clrMapOvr>
  <p:transition spd="med" advTm="20000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922" y="0"/>
            <a:ext cx="51409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516458"/>
      </p:ext>
    </p:extLst>
  </p:cSld>
  <p:clrMapOvr>
    <a:masterClrMapping/>
  </p:clrMapOvr>
  <p:transition spd="med" advTm="20000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021" y="-84841"/>
            <a:ext cx="457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8954" y="-84841"/>
            <a:ext cx="457264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11" y="-84841"/>
            <a:ext cx="457265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4"/>
          <a:stretch/>
        </p:blipFill>
        <p:spPr>
          <a:xfrm>
            <a:off x="9436230" y="-84841"/>
            <a:ext cx="37204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50733"/>
      </p:ext>
    </p:extLst>
  </p:cSld>
  <p:clrMapOvr>
    <a:masterClrMapping/>
  </p:clrMapOvr>
  <p:transition spd="med" advTm="20000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97919"/>
      </p:ext>
    </p:extLst>
  </p:cSld>
  <p:clrMapOvr>
    <a:masterClrMapping/>
  </p:clrMapOvr>
  <p:transition spd="med" advTm="20000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02320"/>
      </p:ext>
    </p:extLst>
  </p:cSld>
  <p:clrMapOvr>
    <a:masterClrMapping/>
  </p:clrMapOvr>
  <p:transition spd="med" advTm="20000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17</Words>
  <Application>Microsoft Office PowerPoint</Application>
  <PresentationFormat>Widescreen</PresentationFormat>
  <Paragraphs>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Creating Culture on the Water and in the Shop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Windows User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Culture on the Water and in the Shop</dc:title>
  <dc:creator>Charlie Beyer</dc:creator>
  <cp:lastModifiedBy>Caitlin Playle</cp:lastModifiedBy>
  <cp:revision>20</cp:revision>
  <dcterms:created xsi:type="dcterms:W3CDTF">2019-09-27T18:39:09Z</dcterms:created>
  <dcterms:modified xsi:type="dcterms:W3CDTF">2019-10-03T20:04:47Z</dcterms:modified>
</cp:coreProperties>
</file>