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3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1143000" y="685800"/>
            <a:ext cx="4572000" cy="3429000"/>
          </a:xfrm>
          <a:prstGeom prst="rect">
            <a:avLst/>
          </a:prstGeom>
        </p:spPr>
        <p:txBody>
          <a:bodyPr/>
          <a:lstStyle/>
          <a:p>
            <a:endParaRPr/>
          </a:p>
        </p:txBody>
      </p:sp>
      <p:sp>
        <p:nvSpPr>
          <p:cNvPr id="326" name="Shape 3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69355995"/>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gif"/><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gif"/><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gif"/><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gif"/><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gif"/><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gif"/><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gif"/><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gif"/><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37" name="Rectangle 7"/>
          <p:cNvSpPr/>
          <p:nvPr/>
        </p:nvSpPr>
        <p:spPr>
          <a:xfrm>
            <a:off x="10273" y="0"/>
            <a:ext cx="1828801" cy="6858001"/>
          </a:xfrm>
          <a:prstGeom prst="rect">
            <a:avLst/>
          </a:prstGeom>
          <a:solidFill>
            <a:srgbClr val="548235"/>
          </a:solidFill>
          <a:ln w="12700">
            <a:solidFill>
              <a:srgbClr val="527E34"/>
            </a:solidFill>
            <a:miter/>
          </a:ln>
        </p:spPr>
        <p:txBody>
          <a:bodyPr lIns="45719" rIns="45719" anchor="ctr"/>
          <a:lstStyle/>
          <a:p>
            <a:pPr algn="ctr">
              <a:defRPr>
                <a:solidFill>
                  <a:srgbClr val="FFFFFF"/>
                </a:solidFill>
              </a:defRPr>
            </a:pPr>
            <a:endParaRPr/>
          </a:p>
        </p:txBody>
      </p:sp>
      <p:sp>
        <p:nvSpPr>
          <p:cNvPr id="38" name="TextBox 8"/>
          <p:cNvSpPr txBox="1"/>
          <p:nvPr/>
        </p:nvSpPr>
        <p:spPr>
          <a:xfrm>
            <a:off x="-1" y="773138"/>
            <a:ext cx="1828801" cy="677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a:solidFill>
                  <a:srgbClr val="FFFFFF"/>
                </a:solidFill>
              </a:defRPr>
            </a:pPr>
            <a:r>
              <a:t>Teaching with Small Boats Alliance</a:t>
            </a:r>
          </a:p>
          <a:p>
            <a:pPr algn="ctr">
              <a:defRPr sz="2000">
                <a:solidFill>
                  <a:srgbClr val="FFFFFF"/>
                </a:solidFill>
              </a:defRPr>
            </a:pPr>
            <a:r>
              <a:t>2019 Conference</a:t>
            </a:r>
          </a:p>
          <a:p>
            <a:pPr algn="ctr">
              <a:defRPr sz="1400">
                <a:solidFill>
                  <a:srgbClr val="FFFFFF"/>
                </a:solidFill>
              </a:defRPr>
            </a:pPr>
            <a:endParaRPr/>
          </a:p>
          <a:p>
            <a:pPr algn="ctr">
              <a:defRPr sz="1600">
                <a:solidFill>
                  <a:srgbClr val="FFFFFF"/>
                </a:solidFill>
              </a:defRPr>
            </a:pPr>
            <a:r>
              <a:t>October 11-14, 2019</a:t>
            </a: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r>
              <a:t>Antique Boat Museum</a:t>
            </a:r>
          </a:p>
          <a:p>
            <a:pPr algn="ctr">
              <a:defRPr>
                <a:solidFill>
                  <a:srgbClr val="FFFFFF"/>
                </a:solidFill>
              </a:defRPr>
            </a:pPr>
            <a:r>
              <a:t>Clayton, NY</a:t>
            </a:r>
          </a:p>
          <a:p>
            <a:pPr algn="ctr">
              <a:defRPr sz="2400">
                <a:solidFill>
                  <a:srgbClr val="FFFFFF"/>
                </a:solidFill>
              </a:defRPr>
            </a:pPr>
            <a:endParaRPr/>
          </a:p>
          <a:p>
            <a:pPr algn="ctr">
              <a:defRPr sz="2400">
                <a:solidFill>
                  <a:srgbClr val="FFFFFF"/>
                </a:solidFill>
              </a:defRPr>
            </a:pPr>
            <a:endParaRPr/>
          </a:p>
        </p:txBody>
      </p:sp>
      <p:pic>
        <p:nvPicPr>
          <p:cNvPr id="39" name="Picture 10" descr="Picture 10"/>
          <p:cNvPicPr>
            <a:picLocks noChangeAspect="1"/>
          </p:cNvPicPr>
          <p:nvPr/>
        </p:nvPicPr>
        <p:blipFill>
          <a:blip r:embed="rId2">
            <a:extLst/>
          </a:blip>
          <a:stretch>
            <a:fillRect/>
          </a:stretch>
        </p:blipFill>
        <p:spPr>
          <a:xfrm>
            <a:off x="71919" y="53104"/>
            <a:ext cx="1725307" cy="406864"/>
          </a:xfrm>
          <a:prstGeom prst="rect">
            <a:avLst/>
          </a:prstGeom>
          <a:ln w="12700">
            <a:miter lim="400000"/>
          </a:ln>
        </p:spPr>
      </p:pic>
      <p:pic>
        <p:nvPicPr>
          <p:cNvPr id="40" name="Ink 11" descr="Ink 11"/>
          <p:cNvPicPr>
            <a:picLocks noChangeAspect="1"/>
          </p:cNvPicPr>
          <p:nvPr/>
        </p:nvPicPr>
        <p:blipFill>
          <a:blip r:embed="rId3">
            <a:extLst/>
          </a:blip>
          <a:stretch>
            <a:fillRect/>
          </a:stretch>
        </p:blipFill>
        <p:spPr>
          <a:xfrm>
            <a:off x="2488599" y="5645184"/>
            <a:ext cx="36001" cy="216001"/>
          </a:xfrm>
          <a:prstGeom prst="rect">
            <a:avLst/>
          </a:prstGeom>
          <a:ln w="12700">
            <a:miter lim="400000"/>
          </a:ln>
        </p:spPr>
      </p:pic>
      <p:pic>
        <p:nvPicPr>
          <p:cNvPr id="41" name="Ink 12" descr="Ink 12"/>
          <p:cNvPicPr>
            <a:picLocks noChangeAspect="1"/>
          </p:cNvPicPr>
          <p:nvPr/>
        </p:nvPicPr>
        <p:blipFill>
          <a:blip r:embed="rId4">
            <a:extLst/>
          </a:blip>
          <a:stretch>
            <a:fillRect/>
          </a:stretch>
        </p:blipFill>
        <p:spPr>
          <a:xfrm>
            <a:off x="865718" y="343463"/>
            <a:ext cx="36001" cy="216001"/>
          </a:xfrm>
          <a:prstGeom prst="rect">
            <a:avLst/>
          </a:prstGeom>
          <a:ln w="12700">
            <a:miter lim="400000"/>
          </a:ln>
        </p:spPr>
      </p:pic>
      <p:pic>
        <p:nvPicPr>
          <p:cNvPr id="42" name="Ink 13" descr="Ink 13"/>
          <p:cNvPicPr>
            <a:picLocks noChangeAspect="1"/>
          </p:cNvPicPr>
          <p:nvPr/>
        </p:nvPicPr>
        <p:blipFill>
          <a:blip r:embed="rId5">
            <a:extLst/>
          </a:blip>
          <a:stretch>
            <a:fillRect/>
          </a:stretch>
        </p:blipFill>
        <p:spPr>
          <a:xfrm>
            <a:off x="1224998" y="199823"/>
            <a:ext cx="36001" cy="216001"/>
          </a:xfrm>
          <a:prstGeom prst="rect">
            <a:avLst/>
          </a:prstGeom>
          <a:ln w="12700">
            <a:miter lim="400000"/>
          </a:ln>
        </p:spPr>
      </p:pic>
      <p:pic>
        <p:nvPicPr>
          <p:cNvPr id="43" name="Ink 14" descr="Ink 14"/>
          <p:cNvPicPr>
            <a:picLocks noChangeAspect="1"/>
          </p:cNvPicPr>
          <p:nvPr/>
        </p:nvPicPr>
        <p:blipFill>
          <a:blip r:embed="rId6">
            <a:extLst/>
          </a:blip>
          <a:stretch>
            <a:fillRect/>
          </a:stretch>
        </p:blipFill>
        <p:spPr>
          <a:xfrm>
            <a:off x="1255958" y="6231263"/>
            <a:ext cx="36001" cy="216001"/>
          </a:xfrm>
          <a:prstGeom prst="rect">
            <a:avLst/>
          </a:prstGeom>
          <a:ln w="12700">
            <a:miter lim="400000"/>
          </a:ln>
        </p:spPr>
      </p:pic>
      <p:pic>
        <p:nvPicPr>
          <p:cNvPr id="44" name="Ink 15" descr="Ink 15"/>
          <p:cNvPicPr>
            <a:picLocks noChangeAspect="1"/>
          </p:cNvPicPr>
          <p:nvPr/>
        </p:nvPicPr>
        <p:blipFill>
          <a:blip r:embed="rId7">
            <a:extLst/>
          </a:blip>
          <a:stretch>
            <a:fillRect/>
          </a:stretch>
        </p:blipFill>
        <p:spPr>
          <a:xfrm>
            <a:off x="2283398" y="5768664"/>
            <a:ext cx="36001" cy="216001"/>
          </a:xfrm>
          <a:prstGeom prst="rect">
            <a:avLst/>
          </a:prstGeom>
          <a:ln w="12700">
            <a:miter lim="400000"/>
          </a:ln>
        </p:spPr>
      </p:pic>
      <p:pic>
        <p:nvPicPr>
          <p:cNvPr id="45" name="Ink 16" descr="Ink 16"/>
          <p:cNvPicPr>
            <a:picLocks noChangeAspect="1"/>
          </p:cNvPicPr>
          <p:nvPr/>
        </p:nvPicPr>
        <p:blipFill>
          <a:blip r:embed="rId8">
            <a:extLst/>
          </a:blip>
          <a:stretch>
            <a:fillRect/>
          </a:stretch>
        </p:blipFill>
        <p:spPr>
          <a:xfrm>
            <a:off x="-1271601" y="3282143"/>
            <a:ext cx="36001" cy="216001"/>
          </a:xfrm>
          <a:prstGeom prst="rect">
            <a:avLst/>
          </a:prstGeom>
          <a:ln w="12700">
            <a:miter lim="400000"/>
          </a:ln>
        </p:spPr>
      </p:pic>
      <p:pic>
        <p:nvPicPr>
          <p:cNvPr id="46" name="Ink 17" descr="Ink 17"/>
          <p:cNvPicPr>
            <a:picLocks noChangeAspect="1"/>
          </p:cNvPicPr>
          <p:nvPr/>
        </p:nvPicPr>
        <p:blipFill>
          <a:blip r:embed="rId9">
            <a:extLst/>
          </a:blip>
          <a:stretch>
            <a:fillRect/>
          </a:stretch>
        </p:blipFill>
        <p:spPr>
          <a:xfrm>
            <a:off x="-850401" y="2932583"/>
            <a:ext cx="36001" cy="216001"/>
          </a:xfrm>
          <a:prstGeom prst="rect">
            <a:avLst/>
          </a:prstGeom>
          <a:ln w="12700">
            <a:miter lim="400000"/>
          </a:ln>
        </p:spPr>
      </p:pic>
      <p:pic>
        <p:nvPicPr>
          <p:cNvPr id="47" name="Ink 18" descr="Ink 18"/>
          <p:cNvPicPr>
            <a:picLocks noChangeAspect="1"/>
          </p:cNvPicPr>
          <p:nvPr/>
        </p:nvPicPr>
        <p:blipFill>
          <a:blip r:embed="rId10">
            <a:extLst/>
          </a:blip>
          <a:stretch>
            <a:fillRect/>
          </a:stretch>
        </p:blipFill>
        <p:spPr>
          <a:xfrm>
            <a:off x="-1826362" y="1412304"/>
            <a:ext cx="36001" cy="216001"/>
          </a:xfrm>
          <a:prstGeom prst="rect">
            <a:avLst/>
          </a:prstGeom>
          <a:ln w="12700">
            <a:miter lim="400000"/>
          </a:ln>
        </p:spPr>
      </p:pic>
      <p:pic>
        <p:nvPicPr>
          <p:cNvPr id="48" name="Ink 19" descr="Ink 19"/>
          <p:cNvPicPr>
            <a:picLocks noChangeAspect="1"/>
          </p:cNvPicPr>
          <p:nvPr/>
        </p:nvPicPr>
        <p:blipFill>
          <a:blip r:embed="rId11">
            <a:extLst/>
          </a:blip>
          <a:stretch>
            <a:fillRect/>
          </a:stretch>
        </p:blipFill>
        <p:spPr>
          <a:xfrm>
            <a:off x="-891801" y="539304"/>
            <a:ext cx="36001" cy="216000"/>
          </a:xfrm>
          <a:prstGeom prst="rect">
            <a:avLst/>
          </a:prstGeom>
          <a:ln w="12700">
            <a:miter lim="400000"/>
          </a:ln>
        </p:spPr>
      </p:pic>
      <p:pic>
        <p:nvPicPr>
          <p:cNvPr id="49" name="Ink 20" descr="Ink 20"/>
          <p:cNvPicPr>
            <a:picLocks noChangeAspect="1"/>
          </p:cNvPicPr>
          <p:nvPr/>
        </p:nvPicPr>
        <p:blipFill>
          <a:blip r:embed="rId12">
            <a:extLst/>
          </a:blip>
          <a:stretch>
            <a:fillRect/>
          </a:stretch>
        </p:blipFill>
        <p:spPr>
          <a:xfrm>
            <a:off x="-1456642" y="35304"/>
            <a:ext cx="36001" cy="216000"/>
          </a:xfrm>
          <a:prstGeom prst="rect">
            <a:avLst/>
          </a:prstGeom>
          <a:ln w="12700">
            <a:miter lim="400000"/>
          </a:ln>
        </p:spPr>
      </p:pic>
      <p:pic>
        <p:nvPicPr>
          <p:cNvPr id="50" name="Ink 21" descr="Ink 21"/>
          <p:cNvPicPr>
            <a:picLocks noChangeAspect="1"/>
          </p:cNvPicPr>
          <p:nvPr/>
        </p:nvPicPr>
        <p:blipFill>
          <a:blip r:embed="rId13">
            <a:extLst/>
          </a:blip>
          <a:stretch>
            <a:fillRect/>
          </a:stretch>
        </p:blipFill>
        <p:spPr>
          <a:xfrm>
            <a:off x="-1456642" y="14756"/>
            <a:ext cx="36001" cy="216000"/>
          </a:xfrm>
          <a:prstGeom prst="rect">
            <a:avLst/>
          </a:prstGeom>
          <a:ln w="12700">
            <a:miter lim="400000"/>
          </a:ln>
        </p:spPr>
      </p:pic>
      <p:pic>
        <p:nvPicPr>
          <p:cNvPr id="51" name="Ink 22" descr="Ink 22"/>
          <p:cNvPicPr>
            <a:picLocks noChangeAspect="1"/>
          </p:cNvPicPr>
          <p:nvPr/>
        </p:nvPicPr>
        <p:blipFill>
          <a:blip r:embed="rId13">
            <a:extLst/>
          </a:blip>
          <a:stretch>
            <a:fillRect/>
          </a:stretch>
        </p:blipFill>
        <p:spPr>
          <a:xfrm>
            <a:off x="-1456642" y="14756"/>
            <a:ext cx="36001" cy="216000"/>
          </a:xfrm>
          <a:prstGeom prst="rect">
            <a:avLst/>
          </a:prstGeom>
          <a:ln w="12700">
            <a:miter lim="400000"/>
          </a:ln>
        </p:spPr>
      </p:pic>
      <p:pic>
        <p:nvPicPr>
          <p:cNvPr id="52" name="Ink 23" descr="Ink 23"/>
          <p:cNvPicPr>
            <a:picLocks noChangeAspect="1"/>
          </p:cNvPicPr>
          <p:nvPr/>
        </p:nvPicPr>
        <p:blipFill>
          <a:blip r:embed="rId14">
            <a:extLst/>
          </a:blip>
          <a:stretch>
            <a:fillRect/>
          </a:stretch>
        </p:blipFill>
        <p:spPr>
          <a:xfrm>
            <a:off x="-1456642" y="569876"/>
            <a:ext cx="36001" cy="216001"/>
          </a:xfrm>
          <a:prstGeom prst="rect">
            <a:avLst/>
          </a:prstGeom>
          <a:ln w="12700">
            <a:miter lim="400000"/>
          </a:ln>
        </p:spPr>
      </p:pic>
      <p:pic>
        <p:nvPicPr>
          <p:cNvPr id="53" name="Ink 24" descr="Ink 24"/>
          <p:cNvPicPr>
            <a:picLocks noChangeAspect="1"/>
          </p:cNvPicPr>
          <p:nvPr/>
        </p:nvPicPr>
        <p:blipFill>
          <a:blip r:embed="rId15">
            <a:extLst/>
          </a:blip>
          <a:stretch>
            <a:fillRect/>
          </a:stretch>
        </p:blipFill>
        <p:spPr>
          <a:xfrm>
            <a:off x="-901522" y="682916"/>
            <a:ext cx="36001" cy="216001"/>
          </a:xfrm>
          <a:prstGeom prst="rect">
            <a:avLst/>
          </a:prstGeom>
          <a:ln w="12700">
            <a:miter lim="400000"/>
          </a:ln>
        </p:spPr>
      </p:pic>
      <p:pic>
        <p:nvPicPr>
          <p:cNvPr id="54" name="Ink 25" descr="Ink 25"/>
          <p:cNvPicPr>
            <a:picLocks noChangeAspect="1"/>
          </p:cNvPicPr>
          <p:nvPr/>
        </p:nvPicPr>
        <p:blipFill>
          <a:blip r:embed="rId16">
            <a:extLst/>
          </a:blip>
          <a:stretch>
            <a:fillRect/>
          </a:stretch>
        </p:blipFill>
        <p:spPr>
          <a:xfrm>
            <a:off x="5940998" y="1237316"/>
            <a:ext cx="36001" cy="216001"/>
          </a:xfrm>
          <a:prstGeom prst="rect">
            <a:avLst/>
          </a:prstGeom>
          <a:ln w="12700">
            <a:miter lim="400000"/>
          </a:ln>
        </p:spPr>
      </p:pic>
      <p:pic>
        <p:nvPicPr>
          <p:cNvPr id="55" name="Ink 26" descr="Ink 26"/>
          <p:cNvPicPr>
            <a:picLocks noChangeAspect="1"/>
          </p:cNvPicPr>
          <p:nvPr/>
        </p:nvPicPr>
        <p:blipFill>
          <a:blip r:embed="rId17">
            <a:extLst/>
          </a:blip>
          <a:stretch>
            <a:fillRect/>
          </a:stretch>
        </p:blipFill>
        <p:spPr>
          <a:xfrm>
            <a:off x="5971599" y="1494355"/>
            <a:ext cx="36001" cy="216001"/>
          </a:xfrm>
          <a:prstGeom prst="rect">
            <a:avLst/>
          </a:prstGeom>
          <a:ln w="12700">
            <a:miter lim="400000"/>
          </a:ln>
        </p:spPr>
      </p:pic>
      <p:pic>
        <p:nvPicPr>
          <p:cNvPr id="56" name="Ink 27" descr="Ink 27"/>
          <p:cNvPicPr>
            <a:picLocks noChangeAspect="1"/>
          </p:cNvPicPr>
          <p:nvPr/>
        </p:nvPicPr>
        <p:blipFill>
          <a:blip r:embed="rId18">
            <a:extLst/>
          </a:blip>
          <a:stretch>
            <a:fillRect/>
          </a:stretch>
        </p:blipFill>
        <p:spPr>
          <a:xfrm>
            <a:off x="5961159" y="1628275"/>
            <a:ext cx="36001" cy="216001"/>
          </a:xfrm>
          <a:prstGeom prst="rect">
            <a:avLst/>
          </a:prstGeom>
          <a:ln w="12700">
            <a:miter lim="400000"/>
          </a:ln>
        </p:spPr>
      </p:pic>
      <p:pic>
        <p:nvPicPr>
          <p:cNvPr id="57" name="Ink 28" descr="Ink 28"/>
          <p:cNvPicPr>
            <a:picLocks noChangeAspect="1"/>
          </p:cNvPicPr>
          <p:nvPr/>
        </p:nvPicPr>
        <p:blipFill>
          <a:blip r:embed="rId19">
            <a:extLst/>
          </a:blip>
          <a:stretch>
            <a:fillRect/>
          </a:stretch>
        </p:blipFill>
        <p:spPr>
          <a:xfrm>
            <a:off x="-962281" y="3042454"/>
            <a:ext cx="36001" cy="216001"/>
          </a:xfrm>
          <a:prstGeom prst="rect">
            <a:avLst/>
          </a:prstGeom>
          <a:ln w="12700">
            <a:miter lim="400000"/>
          </a:ln>
        </p:spPr>
      </p:pic>
      <p:pic>
        <p:nvPicPr>
          <p:cNvPr id="58" name="Ink 29" descr="Ink 29"/>
          <p:cNvPicPr>
            <a:picLocks noChangeAspect="1"/>
          </p:cNvPicPr>
          <p:nvPr/>
        </p:nvPicPr>
        <p:blipFill>
          <a:blip r:embed="rId19">
            <a:extLst/>
          </a:blip>
          <a:stretch>
            <a:fillRect/>
          </a:stretch>
        </p:blipFill>
        <p:spPr>
          <a:xfrm>
            <a:off x="-962281" y="3042454"/>
            <a:ext cx="36001" cy="216001"/>
          </a:xfrm>
          <a:prstGeom prst="rect">
            <a:avLst/>
          </a:prstGeom>
          <a:ln w="12700">
            <a:miter lim="400000"/>
          </a:ln>
        </p:spPr>
      </p:pic>
      <p:pic>
        <p:nvPicPr>
          <p:cNvPr id="59" name="Ink 30" descr="Ink 30"/>
          <p:cNvPicPr>
            <a:picLocks noChangeAspect="1"/>
          </p:cNvPicPr>
          <p:nvPr/>
        </p:nvPicPr>
        <p:blipFill>
          <a:blip r:embed="rId20">
            <a:extLst/>
          </a:blip>
          <a:stretch>
            <a:fillRect/>
          </a:stretch>
        </p:blipFill>
        <p:spPr>
          <a:xfrm>
            <a:off x="-783360" y="3042454"/>
            <a:ext cx="36001" cy="216001"/>
          </a:xfrm>
          <a:prstGeom prst="rect">
            <a:avLst/>
          </a:prstGeom>
          <a:ln w="12700">
            <a:miter lim="400000"/>
          </a:ln>
        </p:spPr>
      </p:pic>
      <p:pic>
        <p:nvPicPr>
          <p:cNvPr id="60" name="Ink 31" descr="Ink 31"/>
          <p:cNvPicPr>
            <a:picLocks noChangeAspect="1"/>
          </p:cNvPicPr>
          <p:nvPr/>
        </p:nvPicPr>
        <p:blipFill>
          <a:blip r:embed="rId21">
            <a:extLst/>
          </a:blip>
          <a:stretch>
            <a:fillRect/>
          </a:stretch>
        </p:blipFill>
        <p:spPr>
          <a:xfrm>
            <a:off x="-1986121" y="2615133"/>
            <a:ext cx="36001" cy="216001"/>
          </a:xfrm>
          <a:prstGeom prst="rect">
            <a:avLst/>
          </a:prstGeom>
          <a:ln w="12700">
            <a:miter lim="400000"/>
          </a:ln>
        </p:spPr>
      </p:pic>
      <p:pic>
        <p:nvPicPr>
          <p:cNvPr id="61" name="Picture 9" descr="Picture 9"/>
          <p:cNvPicPr>
            <a:picLocks noChangeAspect="1"/>
          </p:cNvPicPr>
          <p:nvPr/>
        </p:nvPicPr>
        <p:blipFill>
          <a:blip r:embed="rId22">
            <a:extLst/>
          </a:blip>
          <a:stretch>
            <a:fillRect/>
          </a:stretch>
        </p:blipFill>
        <p:spPr>
          <a:xfrm>
            <a:off x="126079" y="4465556"/>
            <a:ext cx="1597182" cy="1245802"/>
          </a:xfrm>
          <a:prstGeom prst="rect">
            <a:avLst/>
          </a:prstGeom>
          <a:ln w="12700">
            <a:miter lim="400000"/>
          </a:ln>
        </p:spPr>
      </p:pic>
      <p:pic>
        <p:nvPicPr>
          <p:cNvPr id="62" name="Picture 4" descr="Picture 4"/>
          <p:cNvPicPr>
            <a:picLocks noChangeAspect="1"/>
          </p:cNvPicPr>
          <p:nvPr/>
        </p:nvPicPr>
        <p:blipFill>
          <a:blip r:embed="rId23">
            <a:extLst/>
          </a:blip>
          <a:srcRect l="87871"/>
          <a:stretch>
            <a:fillRect/>
          </a:stretch>
        </p:blipFill>
        <p:spPr>
          <a:xfrm>
            <a:off x="481248" y="3390143"/>
            <a:ext cx="886848" cy="929888"/>
          </a:xfrm>
          <a:prstGeom prst="rect">
            <a:avLst/>
          </a:prstGeom>
          <a:ln w="12700">
            <a:miter lim="400000"/>
          </a:ln>
        </p:spPr>
      </p:pic>
      <p:sp>
        <p:nvSpPr>
          <p:cNvPr id="63" name="Title Text"/>
          <p:cNvSpPr txBox="1">
            <a:spLocks noGrp="1"/>
          </p:cNvSpPr>
          <p:nvPr>
            <p:ph type="title"/>
          </p:nvPr>
        </p:nvSpPr>
        <p:spPr>
          <a:xfrm>
            <a:off x="1965461" y="1122362"/>
            <a:ext cx="6858001" cy="2387601"/>
          </a:xfrm>
          <a:prstGeom prst="rect">
            <a:avLst/>
          </a:prstGeom>
        </p:spPr>
        <p:txBody>
          <a:bodyPr anchor="b"/>
          <a:lstStyle>
            <a:lvl1pPr algn="ctr">
              <a:defRPr sz="6000"/>
            </a:lvl1pPr>
          </a:lstStyle>
          <a:p>
            <a:r>
              <a:t>Title Text</a:t>
            </a:r>
          </a:p>
        </p:txBody>
      </p:sp>
      <p:sp>
        <p:nvSpPr>
          <p:cNvPr id="64" name="Body Level One…"/>
          <p:cNvSpPr txBox="1">
            <a:spLocks noGrp="1"/>
          </p:cNvSpPr>
          <p:nvPr>
            <p:ph type="body" sz="quarter" idx="1"/>
          </p:nvPr>
        </p:nvSpPr>
        <p:spPr>
          <a:xfrm>
            <a:off x="1965461" y="3602037"/>
            <a:ext cx="6858001"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72" name="Rectangle 7"/>
          <p:cNvSpPr/>
          <p:nvPr/>
        </p:nvSpPr>
        <p:spPr>
          <a:xfrm>
            <a:off x="10273" y="0"/>
            <a:ext cx="1828801" cy="6858001"/>
          </a:xfrm>
          <a:prstGeom prst="rect">
            <a:avLst/>
          </a:prstGeom>
          <a:solidFill>
            <a:srgbClr val="548235"/>
          </a:solidFill>
          <a:ln w="12700">
            <a:solidFill>
              <a:srgbClr val="527E34"/>
            </a:solidFill>
            <a:miter/>
          </a:ln>
        </p:spPr>
        <p:txBody>
          <a:bodyPr lIns="45719" rIns="45719" anchor="ctr"/>
          <a:lstStyle/>
          <a:p>
            <a:pPr algn="ctr">
              <a:defRPr>
                <a:solidFill>
                  <a:srgbClr val="FFFFFF"/>
                </a:solidFill>
              </a:defRPr>
            </a:pPr>
            <a:endParaRPr/>
          </a:p>
        </p:txBody>
      </p:sp>
      <p:sp>
        <p:nvSpPr>
          <p:cNvPr id="73" name="TextBox 8"/>
          <p:cNvSpPr txBox="1"/>
          <p:nvPr/>
        </p:nvSpPr>
        <p:spPr>
          <a:xfrm>
            <a:off x="-1" y="773138"/>
            <a:ext cx="1828801" cy="677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a:solidFill>
                  <a:srgbClr val="FFFFFF"/>
                </a:solidFill>
              </a:defRPr>
            </a:pPr>
            <a:r>
              <a:t>Teaching with Small Boats Alliance</a:t>
            </a:r>
          </a:p>
          <a:p>
            <a:pPr algn="ctr">
              <a:defRPr sz="2000">
                <a:solidFill>
                  <a:srgbClr val="FFFFFF"/>
                </a:solidFill>
              </a:defRPr>
            </a:pPr>
            <a:r>
              <a:t>2019 Conference</a:t>
            </a:r>
          </a:p>
          <a:p>
            <a:pPr algn="ctr">
              <a:defRPr sz="1400">
                <a:solidFill>
                  <a:srgbClr val="FFFFFF"/>
                </a:solidFill>
              </a:defRPr>
            </a:pPr>
            <a:endParaRPr/>
          </a:p>
          <a:p>
            <a:pPr algn="ctr">
              <a:defRPr sz="1600">
                <a:solidFill>
                  <a:srgbClr val="FFFFFF"/>
                </a:solidFill>
              </a:defRPr>
            </a:pPr>
            <a:r>
              <a:t>October 11-14, 2019</a:t>
            </a: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r>
              <a:t>Antique Boat Museum</a:t>
            </a:r>
          </a:p>
          <a:p>
            <a:pPr algn="ctr">
              <a:defRPr>
                <a:solidFill>
                  <a:srgbClr val="FFFFFF"/>
                </a:solidFill>
              </a:defRPr>
            </a:pPr>
            <a:r>
              <a:t>Clayton, NY</a:t>
            </a:r>
          </a:p>
          <a:p>
            <a:pPr algn="ctr">
              <a:defRPr sz="2400">
                <a:solidFill>
                  <a:srgbClr val="FFFFFF"/>
                </a:solidFill>
              </a:defRPr>
            </a:pPr>
            <a:endParaRPr/>
          </a:p>
          <a:p>
            <a:pPr algn="ctr">
              <a:defRPr sz="2400">
                <a:solidFill>
                  <a:srgbClr val="FFFFFF"/>
                </a:solidFill>
              </a:defRPr>
            </a:pPr>
            <a:endParaRPr/>
          </a:p>
        </p:txBody>
      </p:sp>
      <p:pic>
        <p:nvPicPr>
          <p:cNvPr id="74" name="Picture 10" descr="Picture 10"/>
          <p:cNvPicPr>
            <a:picLocks noChangeAspect="1"/>
          </p:cNvPicPr>
          <p:nvPr/>
        </p:nvPicPr>
        <p:blipFill>
          <a:blip r:embed="rId2">
            <a:extLst/>
          </a:blip>
          <a:stretch>
            <a:fillRect/>
          </a:stretch>
        </p:blipFill>
        <p:spPr>
          <a:xfrm>
            <a:off x="71919" y="53104"/>
            <a:ext cx="1725307" cy="406864"/>
          </a:xfrm>
          <a:prstGeom prst="rect">
            <a:avLst/>
          </a:prstGeom>
          <a:ln w="12700">
            <a:miter lim="400000"/>
          </a:ln>
        </p:spPr>
      </p:pic>
      <p:pic>
        <p:nvPicPr>
          <p:cNvPr id="75" name="Ink 11" descr="Ink 11"/>
          <p:cNvPicPr>
            <a:picLocks noChangeAspect="1"/>
          </p:cNvPicPr>
          <p:nvPr/>
        </p:nvPicPr>
        <p:blipFill>
          <a:blip r:embed="rId3">
            <a:extLst/>
          </a:blip>
          <a:stretch>
            <a:fillRect/>
          </a:stretch>
        </p:blipFill>
        <p:spPr>
          <a:xfrm>
            <a:off x="2488599" y="5645184"/>
            <a:ext cx="36001" cy="216001"/>
          </a:xfrm>
          <a:prstGeom prst="rect">
            <a:avLst/>
          </a:prstGeom>
          <a:ln w="12700">
            <a:miter lim="400000"/>
          </a:ln>
        </p:spPr>
      </p:pic>
      <p:pic>
        <p:nvPicPr>
          <p:cNvPr id="76" name="Ink 12" descr="Ink 12"/>
          <p:cNvPicPr>
            <a:picLocks noChangeAspect="1"/>
          </p:cNvPicPr>
          <p:nvPr/>
        </p:nvPicPr>
        <p:blipFill>
          <a:blip r:embed="rId4">
            <a:extLst/>
          </a:blip>
          <a:stretch>
            <a:fillRect/>
          </a:stretch>
        </p:blipFill>
        <p:spPr>
          <a:xfrm>
            <a:off x="865718" y="343463"/>
            <a:ext cx="36001" cy="216001"/>
          </a:xfrm>
          <a:prstGeom prst="rect">
            <a:avLst/>
          </a:prstGeom>
          <a:ln w="12700">
            <a:miter lim="400000"/>
          </a:ln>
        </p:spPr>
      </p:pic>
      <p:pic>
        <p:nvPicPr>
          <p:cNvPr id="77" name="Ink 13" descr="Ink 13"/>
          <p:cNvPicPr>
            <a:picLocks noChangeAspect="1"/>
          </p:cNvPicPr>
          <p:nvPr/>
        </p:nvPicPr>
        <p:blipFill>
          <a:blip r:embed="rId5">
            <a:extLst/>
          </a:blip>
          <a:stretch>
            <a:fillRect/>
          </a:stretch>
        </p:blipFill>
        <p:spPr>
          <a:xfrm>
            <a:off x="1224998" y="199823"/>
            <a:ext cx="36001" cy="216001"/>
          </a:xfrm>
          <a:prstGeom prst="rect">
            <a:avLst/>
          </a:prstGeom>
          <a:ln w="12700">
            <a:miter lim="400000"/>
          </a:ln>
        </p:spPr>
      </p:pic>
      <p:pic>
        <p:nvPicPr>
          <p:cNvPr id="78" name="Ink 14" descr="Ink 14"/>
          <p:cNvPicPr>
            <a:picLocks noChangeAspect="1"/>
          </p:cNvPicPr>
          <p:nvPr/>
        </p:nvPicPr>
        <p:blipFill>
          <a:blip r:embed="rId6">
            <a:extLst/>
          </a:blip>
          <a:stretch>
            <a:fillRect/>
          </a:stretch>
        </p:blipFill>
        <p:spPr>
          <a:xfrm>
            <a:off x="1255958" y="6231263"/>
            <a:ext cx="36001" cy="216001"/>
          </a:xfrm>
          <a:prstGeom prst="rect">
            <a:avLst/>
          </a:prstGeom>
          <a:ln w="12700">
            <a:miter lim="400000"/>
          </a:ln>
        </p:spPr>
      </p:pic>
      <p:pic>
        <p:nvPicPr>
          <p:cNvPr id="79" name="Ink 15" descr="Ink 15"/>
          <p:cNvPicPr>
            <a:picLocks noChangeAspect="1"/>
          </p:cNvPicPr>
          <p:nvPr/>
        </p:nvPicPr>
        <p:blipFill>
          <a:blip r:embed="rId7">
            <a:extLst/>
          </a:blip>
          <a:stretch>
            <a:fillRect/>
          </a:stretch>
        </p:blipFill>
        <p:spPr>
          <a:xfrm>
            <a:off x="2283398" y="5768664"/>
            <a:ext cx="36001" cy="216001"/>
          </a:xfrm>
          <a:prstGeom prst="rect">
            <a:avLst/>
          </a:prstGeom>
          <a:ln w="12700">
            <a:miter lim="400000"/>
          </a:ln>
        </p:spPr>
      </p:pic>
      <p:pic>
        <p:nvPicPr>
          <p:cNvPr id="80" name="Ink 16" descr="Ink 16"/>
          <p:cNvPicPr>
            <a:picLocks noChangeAspect="1"/>
          </p:cNvPicPr>
          <p:nvPr/>
        </p:nvPicPr>
        <p:blipFill>
          <a:blip r:embed="rId8">
            <a:extLst/>
          </a:blip>
          <a:stretch>
            <a:fillRect/>
          </a:stretch>
        </p:blipFill>
        <p:spPr>
          <a:xfrm>
            <a:off x="-1271601" y="3282143"/>
            <a:ext cx="36001" cy="216001"/>
          </a:xfrm>
          <a:prstGeom prst="rect">
            <a:avLst/>
          </a:prstGeom>
          <a:ln w="12700">
            <a:miter lim="400000"/>
          </a:ln>
        </p:spPr>
      </p:pic>
      <p:pic>
        <p:nvPicPr>
          <p:cNvPr id="81" name="Ink 17" descr="Ink 17"/>
          <p:cNvPicPr>
            <a:picLocks noChangeAspect="1"/>
          </p:cNvPicPr>
          <p:nvPr/>
        </p:nvPicPr>
        <p:blipFill>
          <a:blip r:embed="rId9">
            <a:extLst/>
          </a:blip>
          <a:stretch>
            <a:fillRect/>
          </a:stretch>
        </p:blipFill>
        <p:spPr>
          <a:xfrm>
            <a:off x="-850401" y="2932583"/>
            <a:ext cx="36001" cy="216001"/>
          </a:xfrm>
          <a:prstGeom prst="rect">
            <a:avLst/>
          </a:prstGeom>
          <a:ln w="12700">
            <a:miter lim="400000"/>
          </a:ln>
        </p:spPr>
      </p:pic>
      <p:pic>
        <p:nvPicPr>
          <p:cNvPr id="82" name="Ink 18" descr="Ink 18"/>
          <p:cNvPicPr>
            <a:picLocks noChangeAspect="1"/>
          </p:cNvPicPr>
          <p:nvPr/>
        </p:nvPicPr>
        <p:blipFill>
          <a:blip r:embed="rId10">
            <a:extLst/>
          </a:blip>
          <a:stretch>
            <a:fillRect/>
          </a:stretch>
        </p:blipFill>
        <p:spPr>
          <a:xfrm>
            <a:off x="-1826362" y="1412304"/>
            <a:ext cx="36001" cy="216001"/>
          </a:xfrm>
          <a:prstGeom prst="rect">
            <a:avLst/>
          </a:prstGeom>
          <a:ln w="12700">
            <a:miter lim="400000"/>
          </a:ln>
        </p:spPr>
      </p:pic>
      <p:pic>
        <p:nvPicPr>
          <p:cNvPr id="83" name="Ink 19" descr="Ink 19"/>
          <p:cNvPicPr>
            <a:picLocks noChangeAspect="1"/>
          </p:cNvPicPr>
          <p:nvPr/>
        </p:nvPicPr>
        <p:blipFill>
          <a:blip r:embed="rId11">
            <a:extLst/>
          </a:blip>
          <a:stretch>
            <a:fillRect/>
          </a:stretch>
        </p:blipFill>
        <p:spPr>
          <a:xfrm>
            <a:off x="-891801" y="539304"/>
            <a:ext cx="36001" cy="216000"/>
          </a:xfrm>
          <a:prstGeom prst="rect">
            <a:avLst/>
          </a:prstGeom>
          <a:ln w="12700">
            <a:miter lim="400000"/>
          </a:ln>
        </p:spPr>
      </p:pic>
      <p:pic>
        <p:nvPicPr>
          <p:cNvPr id="84" name="Ink 20" descr="Ink 20"/>
          <p:cNvPicPr>
            <a:picLocks noChangeAspect="1"/>
          </p:cNvPicPr>
          <p:nvPr/>
        </p:nvPicPr>
        <p:blipFill>
          <a:blip r:embed="rId12">
            <a:extLst/>
          </a:blip>
          <a:stretch>
            <a:fillRect/>
          </a:stretch>
        </p:blipFill>
        <p:spPr>
          <a:xfrm>
            <a:off x="-1456642" y="35304"/>
            <a:ext cx="36001" cy="216000"/>
          </a:xfrm>
          <a:prstGeom prst="rect">
            <a:avLst/>
          </a:prstGeom>
          <a:ln w="12700">
            <a:miter lim="400000"/>
          </a:ln>
        </p:spPr>
      </p:pic>
      <p:pic>
        <p:nvPicPr>
          <p:cNvPr id="85" name="Ink 21" descr="Ink 21"/>
          <p:cNvPicPr>
            <a:picLocks noChangeAspect="1"/>
          </p:cNvPicPr>
          <p:nvPr/>
        </p:nvPicPr>
        <p:blipFill>
          <a:blip r:embed="rId13">
            <a:extLst/>
          </a:blip>
          <a:stretch>
            <a:fillRect/>
          </a:stretch>
        </p:blipFill>
        <p:spPr>
          <a:xfrm>
            <a:off x="-1456642" y="14756"/>
            <a:ext cx="36001" cy="216000"/>
          </a:xfrm>
          <a:prstGeom prst="rect">
            <a:avLst/>
          </a:prstGeom>
          <a:ln w="12700">
            <a:miter lim="400000"/>
          </a:ln>
        </p:spPr>
      </p:pic>
      <p:pic>
        <p:nvPicPr>
          <p:cNvPr id="86" name="Ink 22" descr="Ink 22"/>
          <p:cNvPicPr>
            <a:picLocks noChangeAspect="1"/>
          </p:cNvPicPr>
          <p:nvPr/>
        </p:nvPicPr>
        <p:blipFill>
          <a:blip r:embed="rId13">
            <a:extLst/>
          </a:blip>
          <a:stretch>
            <a:fillRect/>
          </a:stretch>
        </p:blipFill>
        <p:spPr>
          <a:xfrm>
            <a:off x="-1456642" y="14756"/>
            <a:ext cx="36001" cy="216000"/>
          </a:xfrm>
          <a:prstGeom prst="rect">
            <a:avLst/>
          </a:prstGeom>
          <a:ln w="12700">
            <a:miter lim="400000"/>
          </a:ln>
        </p:spPr>
      </p:pic>
      <p:pic>
        <p:nvPicPr>
          <p:cNvPr id="87" name="Ink 23" descr="Ink 23"/>
          <p:cNvPicPr>
            <a:picLocks noChangeAspect="1"/>
          </p:cNvPicPr>
          <p:nvPr/>
        </p:nvPicPr>
        <p:blipFill>
          <a:blip r:embed="rId14">
            <a:extLst/>
          </a:blip>
          <a:stretch>
            <a:fillRect/>
          </a:stretch>
        </p:blipFill>
        <p:spPr>
          <a:xfrm>
            <a:off x="-1456642" y="569876"/>
            <a:ext cx="36001" cy="216001"/>
          </a:xfrm>
          <a:prstGeom prst="rect">
            <a:avLst/>
          </a:prstGeom>
          <a:ln w="12700">
            <a:miter lim="400000"/>
          </a:ln>
        </p:spPr>
      </p:pic>
      <p:pic>
        <p:nvPicPr>
          <p:cNvPr id="88" name="Ink 24" descr="Ink 24"/>
          <p:cNvPicPr>
            <a:picLocks noChangeAspect="1"/>
          </p:cNvPicPr>
          <p:nvPr/>
        </p:nvPicPr>
        <p:blipFill>
          <a:blip r:embed="rId15">
            <a:extLst/>
          </a:blip>
          <a:stretch>
            <a:fillRect/>
          </a:stretch>
        </p:blipFill>
        <p:spPr>
          <a:xfrm>
            <a:off x="-901522" y="682916"/>
            <a:ext cx="36001" cy="216001"/>
          </a:xfrm>
          <a:prstGeom prst="rect">
            <a:avLst/>
          </a:prstGeom>
          <a:ln w="12700">
            <a:miter lim="400000"/>
          </a:ln>
        </p:spPr>
      </p:pic>
      <p:pic>
        <p:nvPicPr>
          <p:cNvPr id="89" name="Ink 25" descr="Ink 25"/>
          <p:cNvPicPr>
            <a:picLocks noChangeAspect="1"/>
          </p:cNvPicPr>
          <p:nvPr/>
        </p:nvPicPr>
        <p:blipFill>
          <a:blip r:embed="rId16">
            <a:extLst/>
          </a:blip>
          <a:stretch>
            <a:fillRect/>
          </a:stretch>
        </p:blipFill>
        <p:spPr>
          <a:xfrm>
            <a:off x="5940998" y="1237316"/>
            <a:ext cx="36001" cy="216001"/>
          </a:xfrm>
          <a:prstGeom prst="rect">
            <a:avLst/>
          </a:prstGeom>
          <a:ln w="12700">
            <a:miter lim="400000"/>
          </a:ln>
        </p:spPr>
      </p:pic>
      <p:pic>
        <p:nvPicPr>
          <p:cNvPr id="90" name="Ink 26" descr="Ink 26"/>
          <p:cNvPicPr>
            <a:picLocks noChangeAspect="1"/>
          </p:cNvPicPr>
          <p:nvPr/>
        </p:nvPicPr>
        <p:blipFill>
          <a:blip r:embed="rId17">
            <a:extLst/>
          </a:blip>
          <a:stretch>
            <a:fillRect/>
          </a:stretch>
        </p:blipFill>
        <p:spPr>
          <a:xfrm>
            <a:off x="5971599" y="1494355"/>
            <a:ext cx="36001" cy="216001"/>
          </a:xfrm>
          <a:prstGeom prst="rect">
            <a:avLst/>
          </a:prstGeom>
          <a:ln w="12700">
            <a:miter lim="400000"/>
          </a:ln>
        </p:spPr>
      </p:pic>
      <p:pic>
        <p:nvPicPr>
          <p:cNvPr id="91" name="Ink 27" descr="Ink 27"/>
          <p:cNvPicPr>
            <a:picLocks noChangeAspect="1"/>
          </p:cNvPicPr>
          <p:nvPr/>
        </p:nvPicPr>
        <p:blipFill>
          <a:blip r:embed="rId18">
            <a:extLst/>
          </a:blip>
          <a:stretch>
            <a:fillRect/>
          </a:stretch>
        </p:blipFill>
        <p:spPr>
          <a:xfrm>
            <a:off x="5961159" y="1628275"/>
            <a:ext cx="36001" cy="216001"/>
          </a:xfrm>
          <a:prstGeom prst="rect">
            <a:avLst/>
          </a:prstGeom>
          <a:ln w="12700">
            <a:miter lim="400000"/>
          </a:ln>
        </p:spPr>
      </p:pic>
      <p:pic>
        <p:nvPicPr>
          <p:cNvPr id="92" name="Ink 28" descr="Ink 28"/>
          <p:cNvPicPr>
            <a:picLocks noChangeAspect="1"/>
          </p:cNvPicPr>
          <p:nvPr/>
        </p:nvPicPr>
        <p:blipFill>
          <a:blip r:embed="rId19">
            <a:extLst/>
          </a:blip>
          <a:stretch>
            <a:fillRect/>
          </a:stretch>
        </p:blipFill>
        <p:spPr>
          <a:xfrm>
            <a:off x="-962281" y="3042454"/>
            <a:ext cx="36001" cy="216001"/>
          </a:xfrm>
          <a:prstGeom prst="rect">
            <a:avLst/>
          </a:prstGeom>
          <a:ln w="12700">
            <a:miter lim="400000"/>
          </a:ln>
        </p:spPr>
      </p:pic>
      <p:pic>
        <p:nvPicPr>
          <p:cNvPr id="93" name="Ink 29" descr="Ink 29"/>
          <p:cNvPicPr>
            <a:picLocks noChangeAspect="1"/>
          </p:cNvPicPr>
          <p:nvPr/>
        </p:nvPicPr>
        <p:blipFill>
          <a:blip r:embed="rId19">
            <a:extLst/>
          </a:blip>
          <a:stretch>
            <a:fillRect/>
          </a:stretch>
        </p:blipFill>
        <p:spPr>
          <a:xfrm>
            <a:off x="-962281" y="3042454"/>
            <a:ext cx="36001" cy="216001"/>
          </a:xfrm>
          <a:prstGeom prst="rect">
            <a:avLst/>
          </a:prstGeom>
          <a:ln w="12700">
            <a:miter lim="400000"/>
          </a:ln>
        </p:spPr>
      </p:pic>
      <p:pic>
        <p:nvPicPr>
          <p:cNvPr id="94" name="Ink 30" descr="Ink 30"/>
          <p:cNvPicPr>
            <a:picLocks noChangeAspect="1"/>
          </p:cNvPicPr>
          <p:nvPr/>
        </p:nvPicPr>
        <p:blipFill>
          <a:blip r:embed="rId20">
            <a:extLst/>
          </a:blip>
          <a:stretch>
            <a:fillRect/>
          </a:stretch>
        </p:blipFill>
        <p:spPr>
          <a:xfrm>
            <a:off x="-783360" y="3042454"/>
            <a:ext cx="36001" cy="216001"/>
          </a:xfrm>
          <a:prstGeom prst="rect">
            <a:avLst/>
          </a:prstGeom>
          <a:ln w="12700">
            <a:miter lim="400000"/>
          </a:ln>
        </p:spPr>
      </p:pic>
      <p:pic>
        <p:nvPicPr>
          <p:cNvPr id="95" name="Ink 31" descr="Ink 31"/>
          <p:cNvPicPr>
            <a:picLocks noChangeAspect="1"/>
          </p:cNvPicPr>
          <p:nvPr/>
        </p:nvPicPr>
        <p:blipFill>
          <a:blip r:embed="rId21">
            <a:extLst/>
          </a:blip>
          <a:stretch>
            <a:fillRect/>
          </a:stretch>
        </p:blipFill>
        <p:spPr>
          <a:xfrm>
            <a:off x="-1986121" y="2615133"/>
            <a:ext cx="36001" cy="216001"/>
          </a:xfrm>
          <a:prstGeom prst="rect">
            <a:avLst/>
          </a:prstGeom>
          <a:ln w="12700">
            <a:miter lim="400000"/>
          </a:ln>
        </p:spPr>
      </p:pic>
      <p:pic>
        <p:nvPicPr>
          <p:cNvPr id="96" name="Picture 9" descr="Picture 9"/>
          <p:cNvPicPr>
            <a:picLocks noChangeAspect="1"/>
          </p:cNvPicPr>
          <p:nvPr/>
        </p:nvPicPr>
        <p:blipFill>
          <a:blip r:embed="rId22">
            <a:extLst/>
          </a:blip>
          <a:stretch>
            <a:fillRect/>
          </a:stretch>
        </p:blipFill>
        <p:spPr>
          <a:xfrm>
            <a:off x="126079" y="4465556"/>
            <a:ext cx="1597182" cy="1245802"/>
          </a:xfrm>
          <a:prstGeom prst="rect">
            <a:avLst/>
          </a:prstGeom>
          <a:ln w="12700">
            <a:miter lim="400000"/>
          </a:ln>
        </p:spPr>
      </p:pic>
      <p:pic>
        <p:nvPicPr>
          <p:cNvPr id="97" name="Picture 4" descr="Picture 4"/>
          <p:cNvPicPr>
            <a:picLocks noChangeAspect="1"/>
          </p:cNvPicPr>
          <p:nvPr/>
        </p:nvPicPr>
        <p:blipFill>
          <a:blip r:embed="rId23">
            <a:extLst/>
          </a:blip>
          <a:srcRect l="87871"/>
          <a:stretch>
            <a:fillRect/>
          </a:stretch>
        </p:blipFill>
        <p:spPr>
          <a:xfrm>
            <a:off x="481248" y="3390143"/>
            <a:ext cx="886848" cy="929888"/>
          </a:xfrm>
          <a:prstGeom prst="rect">
            <a:avLst/>
          </a:prstGeom>
          <a:ln w="12700">
            <a:miter lim="400000"/>
          </a:ln>
        </p:spPr>
      </p:pic>
      <p:sp>
        <p:nvSpPr>
          <p:cNvPr id="98" name="Title Text"/>
          <p:cNvSpPr txBox="1">
            <a:spLocks noGrp="1"/>
          </p:cNvSpPr>
          <p:nvPr>
            <p:ph type="title"/>
          </p:nvPr>
        </p:nvSpPr>
        <p:spPr>
          <a:xfrm>
            <a:off x="1965460" y="1709739"/>
            <a:ext cx="6545127" cy="2852737"/>
          </a:xfrm>
          <a:prstGeom prst="rect">
            <a:avLst/>
          </a:prstGeom>
        </p:spPr>
        <p:txBody>
          <a:bodyPr anchor="b"/>
          <a:lstStyle>
            <a:lvl1pPr>
              <a:defRPr sz="6000"/>
            </a:lvl1pPr>
          </a:lstStyle>
          <a:p>
            <a:r>
              <a:t>Title Text</a:t>
            </a:r>
          </a:p>
        </p:txBody>
      </p:sp>
      <p:sp>
        <p:nvSpPr>
          <p:cNvPr id="99" name="Body Level One…"/>
          <p:cNvSpPr txBox="1">
            <a:spLocks noGrp="1"/>
          </p:cNvSpPr>
          <p:nvPr>
            <p:ph type="body" sz="quarter" idx="1"/>
          </p:nvPr>
        </p:nvSpPr>
        <p:spPr>
          <a:xfrm>
            <a:off x="1965460" y="4589464"/>
            <a:ext cx="6545127"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07" name="Rectangle 7"/>
          <p:cNvSpPr/>
          <p:nvPr/>
        </p:nvSpPr>
        <p:spPr>
          <a:xfrm>
            <a:off x="10273" y="0"/>
            <a:ext cx="1828801" cy="6858001"/>
          </a:xfrm>
          <a:prstGeom prst="rect">
            <a:avLst/>
          </a:prstGeom>
          <a:solidFill>
            <a:srgbClr val="548235"/>
          </a:solidFill>
          <a:ln w="12700">
            <a:solidFill>
              <a:srgbClr val="527E34"/>
            </a:solidFill>
            <a:miter/>
          </a:ln>
        </p:spPr>
        <p:txBody>
          <a:bodyPr lIns="45719" rIns="45719" anchor="ctr"/>
          <a:lstStyle/>
          <a:p>
            <a:pPr algn="ctr">
              <a:defRPr>
                <a:solidFill>
                  <a:srgbClr val="FFFFFF"/>
                </a:solidFill>
              </a:defRPr>
            </a:pPr>
            <a:endParaRPr/>
          </a:p>
        </p:txBody>
      </p:sp>
      <p:sp>
        <p:nvSpPr>
          <p:cNvPr id="108" name="TextBox 8"/>
          <p:cNvSpPr txBox="1"/>
          <p:nvPr/>
        </p:nvSpPr>
        <p:spPr>
          <a:xfrm>
            <a:off x="-1" y="773138"/>
            <a:ext cx="1828801" cy="677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a:solidFill>
                  <a:srgbClr val="FFFFFF"/>
                </a:solidFill>
              </a:defRPr>
            </a:pPr>
            <a:r>
              <a:t>Teaching with Small Boats Alliance</a:t>
            </a:r>
          </a:p>
          <a:p>
            <a:pPr algn="ctr">
              <a:defRPr sz="2000">
                <a:solidFill>
                  <a:srgbClr val="FFFFFF"/>
                </a:solidFill>
              </a:defRPr>
            </a:pPr>
            <a:r>
              <a:t>2019 Conference</a:t>
            </a:r>
          </a:p>
          <a:p>
            <a:pPr algn="ctr">
              <a:defRPr sz="1400">
                <a:solidFill>
                  <a:srgbClr val="FFFFFF"/>
                </a:solidFill>
              </a:defRPr>
            </a:pPr>
            <a:endParaRPr/>
          </a:p>
          <a:p>
            <a:pPr algn="ctr">
              <a:defRPr sz="1600">
                <a:solidFill>
                  <a:srgbClr val="FFFFFF"/>
                </a:solidFill>
              </a:defRPr>
            </a:pPr>
            <a:r>
              <a:t>October 11-14, 2019</a:t>
            </a: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r>
              <a:t>Antique Boat Museum</a:t>
            </a:r>
          </a:p>
          <a:p>
            <a:pPr algn="ctr">
              <a:defRPr>
                <a:solidFill>
                  <a:srgbClr val="FFFFFF"/>
                </a:solidFill>
              </a:defRPr>
            </a:pPr>
            <a:r>
              <a:t>Clayton, NY</a:t>
            </a:r>
          </a:p>
          <a:p>
            <a:pPr algn="ctr">
              <a:defRPr sz="2400">
                <a:solidFill>
                  <a:srgbClr val="FFFFFF"/>
                </a:solidFill>
              </a:defRPr>
            </a:pPr>
            <a:endParaRPr/>
          </a:p>
          <a:p>
            <a:pPr algn="ctr">
              <a:defRPr sz="2400">
                <a:solidFill>
                  <a:srgbClr val="FFFFFF"/>
                </a:solidFill>
              </a:defRPr>
            </a:pPr>
            <a:endParaRPr/>
          </a:p>
        </p:txBody>
      </p:sp>
      <p:pic>
        <p:nvPicPr>
          <p:cNvPr id="109" name="Picture 10" descr="Picture 10"/>
          <p:cNvPicPr>
            <a:picLocks noChangeAspect="1"/>
          </p:cNvPicPr>
          <p:nvPr/>
        </p:nvPicPr>
        <p:blipFill>
          <a:blip r:embed="rId2">
            <a:extLst/>
          </a:blip>
          <a:stretch>
            <a:fillRect/>
          </a:stretch>
        </p:blipFill>
        <p:spPr>
          <a:xfrm>
            <a:off x="71919" y="53104"/>
            <a:ext cx="1725307" cy="406864"/>
          </a:xfrm>
          <a:prstGeom prst="rect">
            <a:avLst/>
          </a:prstGeom>
          <a:ln w="12700">
            <a:miter lim="400000"/>
          </a:ln>
        </p:spPr>
      </p:pic>
      <p:pic>
        <p:nvPicPr>
          <p:cNvPr id="110" name="Ink 11" descr="Ink 11"/>
          <p:cNvPicPr>
            <a:picLocks noChangeAspect="1"/>
          </p:cNvPicPr>
          <p:nvPr/>
        </p:nvPicPr>
        <p:blipFill>
          <a:blip r:embed="rId3">
            <a:extLst/>
          </a:blip>
          <a:stretch>
            <a:fillRect/>
          </a:stretch>
        </p:blipFill>
        <p:spPr>
          <a:xfrm>
            <a:off x="2488599" y="5645184"/>
            <a:ext cx="36001" cy="216001"/>
          </a:xfrm>
          <a:prstGeom prst="rect">
            <a:avLst/>
          </a:prstGeom>
          <a:ln w="12700">
            <a:miter lim="400000"/>
          </a:ln>
        </p:spPr>
      </p:pic>
      <p:pic>
        <p:nvPicPr>
          <p:cNvPr id="111" name="Ink 12" descr="Ink 12"/>
          <p:cNvPicPr>
            <a:picLocks noChangeAspect="1"/>
          </p:cNvPicPr>
          <p:nvPr/>
        </p:nvPicPr>
        <p:blipFill>
          <a:blip r:embed="rId4">
            <a:extLst/>
          </a:blip>
          <a:stretch>
            <a:fillRect/>
          </a:stretch>
        </p:blipFill>
        <p:spPr>
          <a:xfrm>
            <a:off x="865718" y="343463"/>
            <a:ext cx="36001" cy="216001"/>
          </a:xfrm>
          <a:prstGeom prst="rect">
            <a:avLst/>
          </a:prstGeom>
          <a:ln w="12700">
            <a:miter lim="400000"/>
          </a:ln>
        </p:spPr>
      </p:pic>
      <p:pic>
        <p:nvPicPr>
          <p:cNvPr id="112" name="Ink 13" descr="Ink 13"/>
          <p:cNvPicPr>
            <a:picLocks noChangeAspect="1"/>
          </p:cNvPicPr>
          <p:nvPr/>
        </p:nvPicPr>
        <p:blipFill>
          <a:blip r:embed="rId5">
            <a:extLst/>
          </a:blip>
          <a:stretch>
            <a:fillRect/>
          </a:stretch>
        </p:blipFill>
        <p:spPr>
          <a:xfrm>
            <a:off x="1224998" y="199823"/>
            <a:ext cx="36001" cy="216001"/>
          </a:xfrm>
          <a:prstGeom prst="rect">
            <a:avLst/>
          </a:prstGeom>
          <a:ln w="12700">
            <a:miter lim="400000"/>
          </a:ln>
        </p:spPr>
      </p:pic>
      <p:pic>
        <p:nvPicPr>
          <p:cNvPr id="113" name="Ink 14" descr="Ink 14"/>
          <p:cNvPicPr>
            <a:picLocks noChangeAspect="1"/>
          </p:cNvPicPr>
          <p:nvPr/>
        </p:nvPicPr>
        <p:blipFill>
          <a:blip r:embed="rId6">
            <a:extLst/>
          </a:blip>
          <a:stretch>
            <a:fillRect/>
          </a:stretch>
        </p:blipFill>
        <p:spPr>
          <a:xfrm>
            <a:off x="1255958" y="6231263"/>
            <a:ext cx="36001" cy="216001"/>
          </a:xfrm>
          <a:prstGeom prst="rect">
            <a:avLst/>
          </a:prstGeom>
          <a:ln w="12700">
            <a:miter lim="400000"/>
          </a:ln>
        </p:spPr>
      </p:pic>
      <p:pic>
        <p:nvPicPr>
          <p:cNvPr id="114" name="Ink 15" descr="Ink 15"/>
          <p:cNvPicPr>
            <a:picLocks noChangeAspect="1"/>
          </p:cNvPicPr>
          <p:nvPr/>
        </p:nvPicPr>
        <p:blipFill>
          <a:blip r:embed="rId7">
            <a:extLst/>
          </a:blip>
          <a:stretch>
            <a:fillRect/>
          </a:stretch>
        </p:blipFill>
        <p:spPr>
          <a:xfrm>
            <a:off x="2283398" y="5768664"/>
            <a:ext cx="36001" cy="216001"/>
          </a:xfrm>
          <a:prstGeom prst="rect">
            <a:avLst/>
          </a:prstGeom>
          <a:ln w="12700">
            <a:miter lim="400000"/>
          </a:ln>
        </p:spPr>
      </p:pic>
      <p:pic>
        <p:nvPicPr>
          <p:cNvPr id="115" name="Ink 16" descr="Ink 16"/>
          <p:cNvPicPr>
            <a:picLocks noChangeAspect="1"/>
          </p:cNvPicPr>
          <p:nvPr/>
        </p:nvPicPr>
        <p:blipFill>
          <a:blip r:embed="rId8">
            <a:extLst/>
          </a:blip>
          <a:stretch>
            <a:fillRect/>
          </a:stretch>
        </p:blipFill>
        <p:spPr>
          <a:xfrm>
            <a:off x="-1271601" y="3282143"/>
            <a:ext cx="36001" cy="216001"/>
          </a:xfrm>
          <a:prstGeom prst="rect">
            <a:avLst/>
          </a:prstGeom>
          <a:ln w="12700">
            <a:miter lim="400000"/>
          </a:ln>
        </p:spPr>
      </p:pic>
      <p:pic>
        <p:nvPicPr>
          <p:cNvPr id="116" name="Ink 17" descr="Ink 17"/>
          <p:cNvPicPr>
            <a:picLocks noChangeAspect="1"/>
          </p:cNvPicPr>
          <p:nvPr/>
        </p:nvPicPr>
        <p:blipFill>
          <a:blip r:embed="rId9">
            <a:extLst/>
          </a:blip>
          <a:stretch>
            <a:fillRect/>
          </a:stretch>
        </p:blipFill>
        <p:spPr>
          <a:xfrm>
            <a:off x="-850401" y="2932583"/>
            <a:ext cx="36001" cy="216001"/>
          </a:xfrm>
          <a:prstGeom prst="rect">
            <a:avLst/>
          </a:prstGeom>
          <a:ln w="12700">
            <a:miter lim="400000"/>
          </a:ln>
        </p:spPr>
      </p:pic>
      <p:pic>
        <p:nvPicPr>
          <p:cNvPr id="117" name="Ink 18" descr="Ink 18"/>
          <p:cNvPicPr>
            <a:picLocks noChangeAspect="1"/>
          </p:cNvPicPr>
          <p:nvPr/>
        </p:nvPicPr>
        <p:blipFill>
          <a:blip r:embed="rId10">
            <a:extLst/>
          </a:blip>
          <a:stretch>
            <a:fillRect/>
          </a:stretch>
        </p:blipFill>
        <p:spPr>
          <a:xfrm>
            <a:off x="-1826362" y="1412304"/>
            <a:ext cx="36001" cy="216001"/>
          </a:xfrm>
          <a:prstGeom prst="rect">
            <a:avLst/>
          </a:prstGeom>
          <a:ln w="12700">
            <a:miter lim="400000"/>
          </a:ln>
        </p:spPr>
      </p:pic>
      <p:pic>
        <p:nvPicPr>
          <p:cNvPr id="118" name="Ink 19" descr="Ink 19"/>
          <p:cNvPicPr>
            <a:picLocks noChangeAspect="1"/>
          </p:cNvPicPr>
          <p:nvPr/>
        </p:nvPicPr>
        <p:blipFill>
          <a:blip r:embed="rId11">
            <a:extLst/>
          </a:blip>
          <a:stretch>
            <a:fillRect/>
          </a:stretch>
        </p:blipFill>
        <p:spPr>
          <a:xfrm>
            <a:off x="-891801" y="539304"/>
            <a:ext cx="36001" cy="216000"/>
          </a:xfrm>
          <a:prstGeom prst="rect">
            <a:avLst/>
          </a:prstGeom>
          <a:ln w="12700">
            <a:miter lim="400000"/>
          </a:ln>
        </p:spPr>
      </p:pic>
      <p:pic>
        <p:nvPicPr>
          <p:cNvPr id="119" name="Ink 20" descr="Ink 20"/>
          <p:cNvPicPr>
            <a:picLocks noChangeAspect="1"/>
          </p:cNvPicPr>
          <p:nvPr/>
        </p:nvPicPr>
        <p:blipFill>
          <a:blip r:embed="rId12">
            <a:extLst/>
          </a:blip>
          <a:stretch>
            <a:fillRect/>
          </a:stretch>
        </p:blipFill>
        <p:spPr>
          <a:xfrm>
            <a:off x="-1456642" y="35304"/>
            <a:ext cx="36001" cy="216000"/>
          </a:xfrm>
          <a:prstGeom prst="rect">
            <a:avLst/>
          </a:prstGeom>
          <a:ln w="12700">
            <a:miter lim="400000"/>
          </a:ln>
        </p:spPr>
      </p:pic>
      <p:pic>
        <p:nvPicPr>
          <p:cNvPr id="120" name="Ink 21" descr="Ink 21"/>
          <p:cNvPicPr>
            <a:picLocks noChangeAspect="1"/>
          </p:cNvPicPr>
          <p:nvPr/>
        </p:nvPicPr>
        <p:blipFill>
          <a:blip r:embed="rId13">
            <a:extLst/>
          </a:blip>
          <a:stretch>
            <a:fillRect/>
          </a:stretch>
        </p:blipFill>
        <p:spPr>
          <a:xfrm>
            <a:off x="-1456642" y="14756"/>
            <a:ext cx="36001" cy="216000"/>
          </a:xfrm>
          <a:prstGeom prst="rect">
            <a:avLst/>
          </a:prstGeom>
          <a:ln w="12700">
            <a:miter lim="400000"/>
          </a:ln>
        </p:spPr>
      </p:pic>
      <p:pic>
        <p:nvPicPr>
          <p:cNvPr id="121" name="Ink 22" descr="Ink 22"/>
          <p:cNvPicPr>
            <a:picLocks noChangeAspect="1"/>
          </p:cNvPicPr>
          <p:nvPr/>
        </p:nvPicPr>
        <p:blipFill>
          <a:blip r:embed="rId13">
            <a:extLst/>
          </a:blip>
          <a:stretch>
            <a:fillRect/>
          </a:stretch>
        </p:blipFill>
        <p:spPr>
          <a:xfrm>
            <a:off x="-1456642" y="14756"/>
            <a:ext cx="36001" cy="216000"/>
          </a:xfrm>
          <a:prstGeom prst="rect">
            <a:avLst/>
          </a:prstGeom>
          <a:ln w="12700">
            <a:miter lim="400000"/>
          </a:ln>
        </p:spPr>
      </p:pic>
      <p:pic>
        <p:nvPicPr>
          <p:cNvPr id="122" name="Ink 23" descr="Ink 23"/>
          <p:cNvPicPr>
            <a:picLocks noChangeAspect="1"/>
          </p:cNvPicPr>
          <p:nvPr/>
        </p:nvPicPr>
        <p:blipFill>
          <a:blip r:embed="rId14">
            <a:extLst/>
          </a:blip>
          <a:stretch>
            <a:fillRect/>
          </a:stretch>
        </p:blipFill>
        <p:spPr>
          <a:xfrm>
            <a:off x="-1456642" y="569876"/>
            <a:ext cx="36001" cy="216001"/>
          </a:xfrm>
          <a:prstGeom prst="rect">
            <a:avLst/>
          </a:prstGeom>
          <a:ln w="12700">
            <a:miter lim="400000"/>
          </a:ln>
        </p:spPr>
      </p:pic>
      <p:pic>
        <p:nvPicPr>
          <p:cNvPr id="123" name="Ink 24" descr="Ink 24"/>
          <p:cNvPicPr>
            <a:picLocks noChangeAspect="1"/>
          </p:cNvPicPr>
          <p:nvPr/>
        </p:nvPicPr>
        <p:blipFill>
          <a:blip r:embed="rId15">
            <a:extLst/>
          </a:blip>
          <a:stretch>
            <a:fillRect/>
          </a:stretch>
        </p:blipFill>
        <p:spPr>
          <a:xfrm>
            <a:off x="-901522" y="682916"/>
            <a:ext cx="36001" cy="216001"/>
          </a:xfrm>
          <a:prstGeom prst="rect">
            <a:avLst/>
          </a:prstGeom>
          <a:ln w="12700">
            <a:miter lim="400000"/>
          </a:ln>
        </p:spPr>
      </p:pic>
      <p:pic>
        <p:nvPicPr>
          <p:cNvPr id="124" name="Ink 25" descr="Ink 25"/>
          <p:cNvPicPr>
            <a:picLocks noChangeAspect="1"/>
          </p:cNvPicPr>
          <p:nvPr/>
        </p:nvPicPr>
        <p:blipFill>
          <a:blip r:embed="rId16">
            <a:extLst/>
          </a:blip>
          <a:stretch>
            <a:fillRect/>
          </a:stretch>
        </p:blipFill>
        <p:spPr>
          <a:xfrm>
            <a:off x="5940998" y="1237316"/>
            <a:ext cx="36001" cy="216001"/>
          </a:xfrm>
          <a:prstGeom prst="rect">
            <a:avLst/>
          </a:prstGeom>
          <a:ln w="12700">
            <a:miter lim="400000"/>
          </a:ln>
        </p:spPr>
      </p:pic>
      <p:pic>
        <p:nvPicPr>
          <p:cNvPr id="125" name="Ink 26" descr="Ink 26"/>
          <p:cNvPicPr>
            <a:picLocks noChangeAspect="1"/>
          </p:cNvPicPr>
          <p:nvPr/>
        </p:nvPicPr>
        <p:blipFill>
          <a:blip r:embed="rId17">
            <a:extLst/>
          </a:blip>
          <a:stretch>
            <a:fillRect/>
          </a:stretch>
        </p:blipFill>
        <p:spPr>
          <a:xfrm>
            <a:off x="5971599" y="1494355"/>
            <a:ext cx="36001" cy="216001"/>
          </a:xfrm>
          <a:prstGeom prst="rect">
            <a:avLst/>
          </a:prstGeom>
          <a:ln w="12700">
            <a:miter lim="400000"/>
          </a:ln>
        </p:spPr>
      </p:pic>
      <p:pic>
        <p:nvPicPr>
          <p:cNvPr id="126" name="Ink 27" descr="Ink 27"/>
          <p:cNvPicPr>
            <a:picLocks noChangeAspect="1"/>
          </p:cNvPicPr>
          <p:nvPr/>
        </p:nvPicPr>
        <p:blipFill>
          <a:blip r:embed="rId18">
            <a:extLst/>
          </a:blip>
          <a:stretch>
            <a:fillRect/>
          </a:stretch>
        </p:blipFill>
        <p:spPr>
          <a:xfrm>
            <a:off x="5961159" y="1628275"/>
            <a:ext cx="36001" cy="216001"/>
          </a:xfrm>
          <a:prstGeom prst="rect">
            <a:avLst/>
          </a:prstGeom>
          <a:ln w="12700">
            <a:miter lim="400000"/>
          </a:ln>
        </p:spPr>
      </p:pic>
      <p:pic>
        <p:nvPicPr>
          <p:cNvPr id="127" name="Ink 28" descr="Ink 28"/>
          <p:cNvPicPr>
            <a:picLocks noChangeAspect="1"/>
          </p:cNvPicPr>
          <p:nvPr/>
        </p:nvPicPr>
        <p:blipFill>
          <a:blip r:embed="rId19">
            <a:extLst/>
          </a:blip>
          <a:stretch>
            <a:fillRect/>
          </a:stretch>
        </p:blipFill>
        <p:spPr>
          <a:xfrm>
            <a:off x="-962281" y="3042454"/>
            <a:ext cx="36001" cy="216001"/>
          </a:xfrm>
          <a:prstGeom prst="rect">
            <a:avLst/>
          </a:prstGeom>
          <a:ln w="12700">
            <a:miter lim="400000"/>
          </a:ln>
        </p:spPr>
      </p:pic>
      <p:pic>
        <p:nvPicPr>
          <p:cNvPr id="128" name="Ink 29" descr="Ink 29"/>
          <p:cNvPicPr>
            <a:picLocks noChangeAspect="1"/>
          </p:cNvPicPr>
          <p:nvPr/>
        </p:nvPicPr>
        <p:blipFill>
          <a:blip r:embed="rId19">
            <a:extLst/>
          </a:blip>
          <a:stretch>
            <a:fillRect/>
          </a:stretch>
        </p:blipFill>
        <p:spPr>
          <a:xfrm>
            <a:off x="-962281" y="3042454"/>
            <a:ext cx="36001" cy="216001"/>
          </a:xfrm>
          <a:prstGeom prst="rect">
            <a:avLst/>
          </a:prstGeom>
          <a:ln w="12700">
            <a:miter lim="400000"/>
          </a:ln>
        </p:spPr>
      </p:pic>
      <p:pic>
        <p:nvPicPr>
          <p:cNvPr id="129" name="Ink 30" descr="Ink 30"/>
          <p:cNvPicPr>
            <a:picLocks noChangeAspect="1"/>
          </p:cNvPicPr>
          <p:nvPr/>
        </p:nvPicPr>
        <p:blipFill>
          <a:blip r:embed="rId20">
            <a:extLst/>
          </a:blip>
          <a:stretch>
            <a:fillRect/>
          </a:stretch>
        </p:blipFill>
        <p:spPr>
          <a:xfrm>
            <a:off x="-783360" y="3042454"/>
            <a:ext cx="36001" cy="216001"/>
          </a:xfrm>
          <a:prstGeom prst="rect">
            <a:avLst/>
          </a:prstGeom>
          <a:ln w="12700">
            <a:miter lim="400000"/>
          </a:ln>
        </p:spPr>
      </p:pic>
      <p:pic>
        <p:nvPicPr>
          <p:cNvPr id="130" name="Ink 31" descr="Ink 31"/>
          <p:cNvPicPr>
            <a:picLocks noChangeAspect="1"/>
          </p:cNvPicPr>
          <p:nvPr/>
        </p:nvPicPr>
        <p:blipFill>
          <a:blip r:embed="rId21">
            <a:extLst/>
          </a:blip>
          <a:stretch>
            <a:fillRect/>
          </a:stretch>
        </p:blipFill>
        <p:spPr>
          <a:xfrm>
            <a:off x="-1986121" y="2615133"/>
            <a:ext cx="36001" cy="216001"/>
          </a:xfrm>
          <a:prstGeom prst="rect">
            <a:avLst/>
          </a:prstGeom>
          <a:ln w="12700">
            <a:miter lim="400000"/>
          </a:ln>
        </p:spPr>
      </p:pic>
      <p:pic>
        <p:nvPicPr>
          <p:cNvPr id="131" name="Picture 9" descr="Picture 9"/>
          <p:cNvPicPr>
            <a:picLocks noChangeAspect="1"/>
          </p:cNvPicPr>
          <p:nvPr/>
        </p:nvPicPr>
        <p:blipFill>
          <a:blip r:embed="rId22">
            <a:extLst/>
          </a:blip>
          <a:stretch>
            <a:fillRect/>
          </a:stretch>
        </p:blipFill>
        <p:spPr>
          <a:xfrm>
            <a:off x="126079" y="4465556"/>
            <a:ext cx="1597182" cy="1245802"/>
          </a:xfrm>
          <a:prstGeom prst="rect">
            <a:avLst/>
          </a:prstGeom>
          <a:ln w="12700">
            <a:miter lim="400000"/>
          </a:ln>
        </p:spPr>
      </p:pic>
      <p:pic>
        <p:nvPicPr>
          <p:cNvPr id="132" name="Picture 4" descr="Picture 4"/>
          <p:cNvPicPr>
            <a:picLocks noChangeAspect="1"/>
          </p:cNvPicPr>
          <p:nvPr/>
        </p:nvPicPr>
        <p:blipFill>
          <a:blip r:embed="rId23">
            <a:extLst/>
          </a:blip>
          <a:srcRect l="87871"/>
          <a:stretch>
            <a:fillRect/>
          </a:stretch>
        </p:blipFill>
        <p:spPr>
          <a:xfrm>
            <a:off x="481248" y="3390143"/>
            <a:ext cx="886848" cy="929888"/>
          </a:xfrm>
          <a:prstGeom prst="rect">
            <a:avLst/>
          </a:prstGeom>
          <a:ln w="12700">
            <a:miter lim="400000"/>
          </a:ln>
        </p:spPr>
      </p:pic>
      <p:sp>
        <p:nvSpPr>
          <p:cNvPr id="133" name="Title Text"/>
          <p:cNvSpPr txBox="1">
            <a:spLocks noGrp="1"/>
          </p:cNvSpPr>
          <p:nvPr>
            <p:ph type="title"/>
          </p:nvPr>
        </p:nvSpPr>
        <p:spPr>
          <a:xfrm>
            <a:off x="1979686" y="365125"/>
            <a:ext cx="6535664" cy="1325564"/>
          </a:xfrm>
          <a:prstGeom prst="rect">
            <a:avLst/>
          </a:prstGeom>
        </p:spPr>
        <p:txBody>
          <a:bodyPr/>
          <a:lstStyle/>
          <a:p>
            <a:r>
              <a:t>Title Text</a:t>
            </a:r>
          </a:p>
        </p:txBody>
      </p:sp>
      <p:sp>
        <p:nvSpPr>
          <p:cNvPr id="134" name="Body Level One…"/>
          <p:cNvSpPr txBox="1">
            <a:spLocks noGrp="1"/>
          </p:cNvSpPr>
          <p:nvPr>
            <p:ph type="body" idx="1"/>
          </p:nvPr>
        </p:nvSpPr>
        <p:spPr>
          <a:xfrm>
            <a:off x="1979685" y="1825625"/>
            <a:ext cx="6535665"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42" name="Rectangle 7"/>
          <p:cNvSpPr/>
          <p:nvPr/>
        </p:nvSpPr>
        <p:spPr>
          <a:xfrm>
            <a:off x="10273" y="0"/>
            <a:ext cx="1828801" cy="6858001"/>
          </a:xfrm>
          <a:prstGeom prst="rect">
            <a:avLst/>
          </a:prstGeom>
          <a:solidFill>
            <a:srgbClr val="548235"/>
          </a:solidFill>
          <a:ln w="12700">
            <a:solidFill>
              <a:srgbClr val="527E34"/>
            </a:solidFill>
            <a:miter/>
          </a:ln>
        </p:spPr>
        <p:txBody>
          <a:bodyPr lIns="45719" rIns="45719" anchor="ctr"/>
          <a:lstStyle/>
          <a:p>
            <a:pPr algn="ctr">
              <a:defRPr>
                <a:solidFill>
                  <a:srgbClr val="FFFFFF"/>
                </a:solidFill>
              </a:defRPr>
            </a:pPr>
            <a:endParaRPr/>
          </a:p>
        </p:txBody>
      </p:sp>
      <p:sp>
        <p:nvSpPr>
          <p:cNvPr id="143" name="TextBox 8"/>
          <p:cNvSpPr txBox="1"/>
          <p:nvPr/>
        </p:nvSpPr>
        <p:spPr>
          <a:xfrm>
            <a:off x="-1" y="773138"/>
            <a:ext cx="1828801" cy="677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a:solidFill>
                  <a:srgbClr val="FFFFFF"/>
                </a:solidFill>
              </a:defRPr>
            </a:pPr>
            <a:r>
              <a:t>Teaching with Small Boats Alliance</a:t>
            </a:r>
          </a:p>
          <a:p>
            <a:pPr algn="ctr">
              <a:defRPr sz="2000">
                <a:solidFill>
                  <a:srgbClr val="FFFFFF"/>
                </a:solidFill>
              </a:defRPr>
            </a:pPr>
            <a:r>
              <a:t>2019 Conference</a:t>
            </a:r>
          </a:p>
          <a:p>
            <a:pPr algn="ctr">
              <a:defRPr sz="1400">
                <a:solidFill>
                  <a:srgbClr val="FFFFFF"/>
                </a:solidFill>
              </a:defRPr>
            </a:pPr>
            <a:endParaRPr/>
          </a:p>
          <a:p>
            <a:pPr algn="ctr">
              <a:defRPr sz="1600">
                <a:solidFill>
                  <a:srgbClr val="FFFFFF"/>
                </a:solidFill>
              </a:defRPr>
            </a:pPr>
            <a:r>
              <a:t>October 11-14, 2019</a:t>
            </a: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r>
              <a:t>Antique Boat Museum</a:t>
            </a:r>
          </a:p>
          <a:p>
            <a:pPr algn="ctr">
              <a:defRPr>
                <a:solidFill>
                  <a:srgbClr val="FFFFFF"/>
                </a:solidFill>
              </a:defRPr>
            </a:pPr>
            <a:r>
              <a:t>Clayton, NY</a:t>
            </a:r>
          </a:p>
          <a:p>
            <a:pPr algn="ctr">
              <a:defRPr sz="2400">
                <a:solidFill>
                  <a:srgbClr val="FFFFFF"/>
                </a:solidFill>
              </a:defRPr>
            </a:pPr>
            <a:endParaRPr/>
          </a:p>
          <a:p>
            <a:pPr algn="ctr">
              <a:defRPr sz="2400">
                <a:solidFill>
                  <a:srgbClr val="FFFFFF"/>
                </a:solidFill>
              </a:defRPr>
            </a:pPr>
            <a:endParaRPr/>
          </a:p>
        </p:txBody>
      </p:sp>
      <p:pic>
        <p:nvPicPr>
          <p:cNvPr id="144" name="Picture 10" descr="Picture 10"/>
          <p:cNvPicPr>
            <a:picLocks noChangeAspect="1"/>
          </p:cNvPicPr>
          <p:nvPr/>
        </p:nvPicPr>
        <p:blipFill>
          <a:blip r:embed="rId2">
            <a:extLst/>
          </a:blip>
          <a:stretch>
            <a:fillRect/>
          </a:stretch>
        </p:blipFill>
        <p:spPr>
          <a:xfrm>
            <a:off x="71919" y="53104"/>
            <a:ext cx="1725307" cy="406864"/>
          </a:xfrm>
          <a:prstGeom prst="rect">
            <a:avLst/>
          </a:prstGeom>
          <a:ln w="12700">
            <a:miter lim="400000"/>
          </a:ln>
        </p:spPr>
      </p:pic>
      <p:pic>
        <p:nvPicPr>
          <p:cNvPr id="145" name="Ink 11" descr="Ink 11"/>
          <p:cNvPicPr>
            <a:picLocks noChangeAspect="1"/>
          </p:cNvPicPr>
          <p:nvPr/>
        </p:nvPicPr>
        <p:blipFill>
          <a:blip r:embed="rId3">
            <a:extLst/>
          </a:blip>
          <a:stretch>
            <a:fillRect/>
          </a:stretch>
        </p:blipFill>
        <p:spPr>
          <a:xfrm>
            <a:off x="2488599" y="5645184"/>
            <a:ext cx="36001" cy="216001"/>
          </a:xfrm>
          <a:prstGeom prst="rect">
            <a:avLst/>
          </a:prstGeom>
          <a:ln w="12700">
            <a:miter lim="400000"/>
          </a:ln>
        </p:spPr>
      </p:pic>
      <p:pic>
        <p:nvPicPr>
          <p:cNvPr id="146" name="Ink 12" descr="Ink 12"/>
          <p:cNvPicPr>
            <a:picLocks noChangeAspect="1"/>
          </p:cNvPicPr>
          <p:nvPr/>
        </p:nvPicPr>
        <p:blipFill>
          <a:blip r:embed="rId4">
            <a:extLst/>
          </a:blip>
          <a:stretch>
            <a:fillRect/>
          </a:stretch>
        </p:blipFill>
        <p:spPr>
          <a:xfrm>
            <a:off x="865718" y="343463"/>
            <a:ext cx="36001" cy="216001"/>
          </a:xfrm>
          <a:prstGeom prst="rect">
            <a:avLst/>
          </a:prstGeom>
          <a:ln w="12700">
            <a:miter lim="400000"/>
          </a:ln>
        </p:spPr>
      </p:pic>
      <p:pic>
        <p:nvPicPr>
          <p:cNvPr id="147" name="Ink 13" descr="Ink 13"/>
          <p:cNvPicPr>
            <a:picLocks noChangeAspect="1"/>
          </p:cNvPicPr>
          <p:nvPr/>
        </p:nvPicPr>
        <p:blipFill>
          <a:blip r:embed="rId5">
            <a:extLst/>
          </a:blip>
          <a:stretch>
            <a:fillRect/>
          </a:stretch>
        </p:blipFill>
        <p:spPr>
          <a:xfrm>
            <a:off x="1224998" y="199823"/>
            <a:ext cx="36001" cy="216001"/>
          </a:xfrm>
          <a:prstGeom prst="rect">
            <a:avLst/>
          </a:prstGeom>
          <a:ln w="12700">
            <a:miter lim="400000"/>
          </a:ln>
        </p:spPr>
      </p:pic>
      <p:pic>
        <p:nvPicPr>
          <p:cNvPr id="148" name="Ink 14" descr="Ink 14"/>
          <p:cNvPicPr>
            <a:picLocks noChangeAspect="1"/>
          </p:cNvPicPr>
          <p:nvPr/>
        </p:nvPicPr>
        <p:blipFill>
          <a:blip r:embed="rId6">
            <a:extLst/>
          </a:blip>
          <a:stretch>
            <a:fillRect/>
          </a:stretch>
        </p:blipFill>
        <p:spPr>
          <a:xfrm>
            <a:off x="1255958" y="6231263"/>
            <a:ext cx="36001" cy="216001"/>
          </a:xfrm>
          <a:prstGeom prst="rect">
            <a:avLst/>
          </a:prstGeom>
          <a:ln w="12700">
            <a:miter lim="400000"/>
          </a:ln>
        </p:spPr>
      </p:pic>
      <p:pic>
        <p:nvPicPr>
          <p:cNvPr id="149" name="Ink 15" descr="Ink 15"/>
          <p:cNvPicPr>
            <a:picLocks noChangeAspect="1"/>
          </p:cNvPicPr>
          <p:nvPr/>
        </p:nvPicPr>
        <p:blipFill>
          <a:blip r:embed="rId7">
            <a:extLst/>
          </a:blip>
          <a:stretch>
            <a:fillRect/>
          </a:stretch>
        </p:blipFill>
        <p:spPr>
          <a:xfrm>
            <a:off x="2283398" y="5768664"/>
            <a:ext cx="36001" cy="216001"/>
          </a:xfrm>
          <a:prstGeom prst="rect">
            <a:avLst/>
          </a:prstGeom>
          <a:ln w="12700">
            <a:miter lim="400000"/>
          </a:ln>
        </p:spPr>
      </p:pic>
      <p:pic>
        <p:nvPicPr>
          <p:cNvPr id="150" name="Ink 16" descr="Ink 16"/>
          <p:cNvPicPr>
            <a:picLocks noChangeAspect="1"/>
          </p:cNvPicPr>
          <p:nvPr/>
        </p:nvPicPr>
        <p:blipFill>
          <a:blip r:embed="rId8">
            <a:extLst/>
          </a:blip>
          <a:stretch>
            <a:fillRect/>
          </a:stretch>
        </p:blipFill>
        <p:spPr>
          <a:xfrm>
            <a:off x="-1271601" y="3282143"/>
            <a:ext cx="36001" cy="216001"/>
          </a:xfrm>
          <a:prstGeom prst="rect">
            <a:avLst/>
          </a:prstGeom>
          <a:ln w="12700">
            <a:miter lim="400000"/>
          </a:ln>
        </p:spPr>
      </p:pic>
      <p:pic>
        <p:nvPicPr>
          <p:cNvPr id="151" name="Ink 17" descr="Ink 17"/>
          <p:cNvPicPr>
            <a:picLocks noChangeAspect="1"/>
          </p:cNvPicPr>
          <p:nvPr/>
        </p:nvPicPr>
        <p:blipFill>
          <a:blip r:embed="rId9">
            <a:extLst/>
          </a:blip>
          <a:stretch>
            <a:fillRect/>
          </a:stretch>
        </p:blipFill>
        <p:spPr>
          <a:xfrm>
            <a:off x="-850401" y="2932583"/>
            <a:ext cx="36001" cy="216001"/>
          </a:xfrm>
          <a:prstGeom prst="rect">
            <a:avLst/>
          </a:prstGeom>
          <a:ln w="12700">
            <a:miter lim="400000"/>
          </a:ln>
        </p:spPr>
      </p:pic>
      <p:pic>
        <p:nvPicPr>
          <p:cNvPr id="152" name="Ink 18" descr="Ink 18"/>
          <p:cNvPicPr>
            <a:picLocks noChangeAspect="1"/>
          </p:cNvPicPr>
          <p:nvPr/>
        </p:nvPicPr>
        <p:blipFill>
          <a:blip r:embed="rId10">
            <a:extLst/>
          </a:blip>
          <a:stretch>
            <a:fillRect/>
          </a:stretch>
        </p:blipFill>
        <p:spPr>
          <a:xfrm>
            <a:off x="-1826362" y="1412304"/>
            <a:ext cx="36001" cy="216001"/>
          </a:xfrm>
          <a:prstGeom prst="rect">
            <a:avLst/>
          </a:prstGeom>
          <a:ln w="12700">
            <a:miter lim="400000"/>
          </a:ln>
        </p:spPr>
      </p:pic>
      <p:pic>
        <p:nvPicPr>
          <p:cNvPr id="153" name="Ink 19" descr="Ink 19"/>
          <p:cNvPicPr>
            <a:picLocks noChangeAspect="1"/>
          </p:cNvPicPr>
          <p:nvPr/>
        </p:nvPicPr>
        <p:blipFill>
          <a:blip r:embed="rId11">
            <a:extLst/>
          </a:blip>
          <a:stretch>
            <a:fillRect/>
          </a:stretch>
        </p:blipFill>
        <p:spPr>
          <a:xfrm>
            <a:off x="-891801" y="539304"/>
            <a:ext cx="36001" cy="216000"/>
          </a:xfrm>
          <a:prstGeom prst="rect">
            <a:avLst/>
          </a:prstGeom>
          <a:ln w="12700">
            <a:miter lim="400000"/>
          </a:ln>
        </p:spPr>
      </p:pic>
      <p:pic>
        <p:nvPicPr>
          <p:cNvPr id="154" name="Ink 20" descr="Ink 20"/>
          <p:cNvPicPr>
            <a:picLocks noChangeAspect="1"/>
          </p:cNvPicPr>
          <p:nvPr/>
        </p:nvPicPr>
        <p:blipFill>
          <a:blip r:embed="rId12">
            <a:extLst/>
          </a:blip>
          <a:stretch>
            <a:fillRect/>
          </a:stretch>
        </p:blipFill>
        <p:spPr>
          <a:xfrm>
            <a:off x="-1456642" y="35304"/>
            <a:ext cx="36001" cy="216000"/>
          </a:xfrm>
          <a:prstGeom prst="rect">
            <a:avLst/>
          </a:prstGeom>
          <a:ln w="12700">
            <a:miter lim="400000"/>
          </a:ln>
        </p:spPr>
      </p:pic>
      <p:pic>
        <p:nvPicPr>
          <p:cNvPr id="155" name="Ink 21" descr="Ink 21"/>
          <p:cNvPicPr>
            <a:picLocks noChangeAspect="1"/>
          </p:cNvPicPr>
          <p:nvPr/>
        </p:nvPicPr>
        <p:blipFill>
          <a:blip r:embed="rId13">
            <a:extLst/>
          </a:blip>
          <a:stretch>
            <a:fillRect/>
          </a:stretch>
        </p:blipFill>
        <p:spPr>
          <a:xfrm>
            <a:off x="-1456642" y="14756"/>
            <a:ext cx="36001" cy="216000"/>
          </a:xfrm>
          <a:prstGeom prst="rect">
            <a:avLst/>
          </a:prstGeom>
          <a:ln w="12700">
            <a:miter lim="400000"/>
          </a:ln>
        </p:spPr>
      </p:pic>
      <p:pic>
        <p:nvPicPr>
          <p:cNvPr id="156" name="Ink 22" descr="Ink 22"/>
          <p:cNvPicPr>
            <a:picLocks noChangeAspect="1"/>
          </p:cNvPicPr>
          <p:nvPr/>
        </p:nvPicPr>
        <p:blipFill>
          <a:blip r:embed="rId13">
            <a:extLst/>
          </a:blip>
          <a:stretch>
            <a:fillRect/>
          </a:stretch>
        </p:blipFill>
        <p:spPr>
          <a:xfrm>
            <a:off x="-1456642" y="14756"/>
            <a:ext cx="36001" cy="216000"/>
          </a:xfrm>
          <a:prstGeom prst="rect">
            <a:avLst/>
          </a:prstGeom>
          <a:ln w="12700">
            <a:miter lim="400000"/>
          </a:ln>
        </p:spPr>
      </p:pic>
      <p:pic>
        <p:nvPicPr>
          <p:cNvPr id="157" name="Ink 23" descr="Ink 23"/>
          <p:cNvPicPr>
            <a:picLocks noChangeAspect="1"/>
          </p:cNvPicPr>
          <p:nvPr/>
        </p:nvPicPr>
        <p:blipFill>
          <a:blip r:embed="rId14">
            <a:extLst/>
          </a:blip>
          <a:stretch>
            <a:fillRect/>
          </a:stretch>
        </p:blipFill>
        <p:spPr>
          <a:xfrm>
            <a:off x="-1456642" y="569876"/>
            <a:ext cx="36001" cy="216001"/>
          </a:xfrm>
          <a:prstGeom prst="rect">
            <a:avLst/>
          </a:prstGeom>
          <a:ln w="12700">
            <a:miter lim="400000"/>
          </a:ln>
        </p:spPr>
      </p:pic>
      <p:pic>
        <p:nvPicPr>
          <p:cNvPr id="158" name="Ink 24" descr="Ink 24"/>
          <p:cNvPicPr>
            <a:picLocks noChangeAspect="1"/>
          </p:cNvPicPr>
          <p:nvPr/>
        </p:nvPicPr>
        <p:blipFill>
          <a:blip r:embed="rId15">
            <a:extLst/>
          </a:blip>
          <a:stretch>
            <a:fillRect/>
          </a:stretch>
        </p:blipFill>
        <p:spPr>
          <a:xfrm>
            <a:off x="-901522" y="682916"/>
            <a:ext cx="36001" cy="216001"/>
          </a:xfrm>
          <a:prstGeom prst="rect">
            <a:avLst/>
          </a:prstGeom>
          <a:ln w="12700">
            <a:miter lim="400000"/>
          </a:ln>
        </p:spPr>
      </p:pic>
      <p:pic>
        <p:nvPicPr>
          <p:cNvPr id="159" name="Ink 25" descr="Ink 25"/>
          <p:cNvPicPr>
            <a:picLocks noChangeAspect="1"/>
          </p:cNvPicPr>
          <p:nvPr/>
        </p:nvPicPr>
        <p:blipFill>
          <a:blip r:embed="rId16">
            <a:extLst/>
          </a:blip>
          <a:stretch>
            <a:fillRect/>
          </a:stretch>
        </p:blipFill>
        <p:spPr>
          <a:xfrm>
            <a:off x="5940998" y="1237316"/>
            <a:ext cx="36001" cy="216001"/>
          </a:xfrm>
          <a:prstGeom prst="rect">
            <a:avLst/>
          </a:prstGeom>
          <a:ln w="12700">
            <a:miter lim="400000"/>
          </a:ln>
        </p:spPr>
      </p:pic>
      <p:pic>
        <p:nvPicPr>
          <p:cNvPr id="160" name="Ink 26" descr="Ink 26"/>
          <p:cNvPicPr>
            <a:picLocks noChangeAspect="1"/>
          </p:cNvPicPr>
          <p:nvPr/>
        </p:nvPicPr>
        <p:blipFill>
          <a:blip r:embed="rId17">
            <a:extLst/>
          </a:blip>
          <a:stretch>
            <a:fillRect/>
          </a:stretch>
        </p:blipFill>
        <p:spPr>
          <a:xfrm>
            <a:off x="5971599" y="1494355"/>
            <a:ext cx="36001" cy="216001"/>
          </a:xfrm>
          <a:prstGeom prst="rect">
            <a:avLst/>
          </a:prstGeom>
          <a:ln w="12700">
            <a:miter lim="400000"/>
          </a:ln>
        </p:spPr>
      </p:pic>
      <p:pic>
        <p:nvPicPr>
          <p:cNvPr id="161" name="Ink 27" descr="Ink 27"/>
          <p:cNvPicPr>
            <a:picLocks noChangeAspect="1"/>
          </p:cNvPicPr>
          <p:nvPr/>
        </p:nvPicPr>
        <p:blipFill>
          <a:blip r:embed="rId18">
            <a:extLst/>
          </a:blip>
          <a:stretch>
            <a:fillRect/>
          </a:stretch>
        </p:blipFill>
        <p:spPr>
          <a:xfrm>
            <a:off x="5961159" y="1628275"/>
            <a:ext cx="36001" cy="216001"/>
          </a:xfrm>
          <a:prstGeom prst="rect">
            <a:avLst/>
          </a:prstGeom>
          <a:ln w="12700">
            <a:miter lim="400000"/>
          </a:ln>
        </p:spPr>
      </p:pic>
      <p:pic>
        <p:nvPicPr>
          <p:cNvPr id="162" name="Ink 28" descr="Ink 28"/>
          <p:cNvPicPr>
            <a:picLocks noChangeAspect="1"/>
          </p:cNvPicPr>
          <p:nvPr/>
        </p:nvPicPr>
        <p:blipFill>
          <a:blip r:embed="rId19">
            <a:extLst/>
          </a:blip>
          <a:stretch>
            <a:fillRect/>
          </a:stretch>
        </p:blipFill>
        <p:spPr>
          <a:xfrm>
            <a:off x="-962281" y="3042454"/>
            <a:ext cx="36001" cy="216001"/>
          </a:xfrm>
          <a:prstGeom prst="rect">
            <a:avLst/>
          </a:prstGeom>
          <a:ln w="12700">
            <a:miter lim="400000"/>
          </a:ln>
        </p:spPr>
      </p:pic>
      <p:pic>
        <p:nvPicPr>
          <p:cNvPr id="163" name="Ink 29" descr="Ink 29"/>
          <p:cNvPicPr>
            <a:picLocks noChangeAspect="1"/>
          </p:cNvPicPr>
          <p:nvPr/>
        </p:nvPicPr>
        <p:blipFill>
          <a:blip r:embed="rId19">
            <a:extLst/>
          </a:blip>
          <a:stretch>
            <a:fillRect/>
          </a:stretch>
        </p:blipFill>
        <p:spPr>
          <a:xfrm>
            <a:off x="-962281" y="3042454"/>
            <a:ext cx="36001" cy="216001"/>
          </a:xfrm>
          <a:prstGeom prst="rect">
            <a:avLst/>
          </a:prstGeom>
          <a:ln w="12700">
            <a:miter lim="400000"/>
          </a:ln>
        </p:spPr>
      </p:pic>
      <p:pic>
        <p:nvPicPr>
          <p:cNvPr id="164" name="Ink 30" descr="Ink 30"/>
          <p:cNvPicPr>
            <a:picLocks noChangeAspect="1"/>
          </p:cNvPicPr>
          <p:nvPr/>
        </p:nvPicPr>
        <p:blipFill>
          <a:blip r:embed="rId20">
            <a:extLst/>
          </a:blip>
          <a:stretch>
            <a:fillRect/>
          </a:stretch>
        </p:blipFill>
        <p:spPr>
          <a:xfrm>
            <a:off x="-783360" y="3042454"/>
            <a:ext cx="36001" cy="216001"/>
          </a:xfrm>
          <a:prstGeom prst="rect">
            <a:avLst/>
          </a:prstGeom>
          <a:ln w="12700">
            <a:miter lim="400000"/>
          </a:ln>
        </p:spPr>
      </p:pic>
      <p:pic>
        <p:nvPicPr>
          <p:cNvPr id="165" name="Ink 31" descr="Ink 31"/>
          <p:cNvPicPr>
            <a:picLocks noChangeAspect="1"/>
          </p:cNvPicPr>
          <p:nvPr/>
        </p:nvPicPr>
        <p:blipFill>
          <a:blip r:embed="rId21">
            <a:extLst/>
          </a:blip>
          <a:stretch>
            <a:fillRect/>
          </a:stretch>
        </p:blipFill>
        <p:spPr>
          <a:xfrm>
            <a:off x="-1986121" y="2615133"/>
            <a:ext cx="36001" cy="216001"/>
          </a:xfrm>
          <a:prstGeom prst="rect">
            <a:avLst/>
          </a:prstGeom>
          <a:ln w="12700">
            <a:miter lim="400000"/>
          </a:ln>
        </p:spPr>
      </p:pic>
      <p:pic>
        <p:nvPicPr>
          <p:cNvPr id="166" name="Picture 9" descr="Picture 9"/>
          <p:cNvPicPr>
            <a:picLocks noChangeAspect="1"/>
          </p:cNvPicPr>
          <p:nvPr/>
        </p:nvPicPr>
        <p:blipFill>
          <a:blip r:embed="rId22">
            <a:extLst/>
          </a:blip>
          <a:stretch>
            <a:fillRect/>
          </a:stretch>
        </p:blipFill>
        <p:spPr>
          <a:xfrm>
            <a:off x="126079" y="4465556"/>
            <a:ext cx="1597182" cy="1245802"/>
          </a:xfrm>
          <a:prstGeom prst="rect">
            <a:avLst/>
          </a:prstGeom>
          <a:ln w="12700">
            <a:miter lim="400000"/>
          </a:ln>
        </p:spPr>
      </p:pic>
      <p:pic>
        <p:nvPicPr>
          <p:cNvPr id="167" name="Picture 4" descr="Picture 4"/>
          <p:cNvPicPr>
            <a:picLocks noChangeAspect="1"/>
          </p:cNvPicPr>
          <p:nvPr/>
        </p:nvPicPr>
        <p:blipFill>
          <a:blip r:embed="rId23">
            <a:extLst/>
          </a:blip>
          <a:srcRect l="87871"/>
          <a:stretch>
            <a:fillRect/>
          </a:stretch>
        </p:blipFill>
        <p:spPr>
          <a:xfrm>
            <a:off x="481248" y="3390143"/>
            <a:ext cx="886848" cy="929888"/>
          </a:xfrm>
          <a:prstGeom prst="rect">
            <a:avLst/>
          </a:prstGeom>
          <a:ln w="12700">
            <a:miter lim="400000"/>
          </a:ln>
        </p:spPr>
      </p:pic>
      <p:sp>
        <p:nvSpPr>
          <p:cNvPr id="168" name="Title Text"/>
          <p:cNvSpPr txBox="1">
            <a:spLocks noGrp="1"/>
          </p:cNvSpPr>
          <p:nvPr>
            <p:ph type="title"/>
          </p:nvPr>
        </p:nvSpPr>
        <p:spPr>
          <a:xfrm>
            <a:off x="1979686" y="365125"/>
            <a:ext cx="6535664" cy="1325564"/>
          </a:xfrm>
          <a:prstGeom prst="rect">
            <a:avLst/>
          </a:prstGeom>
        </p:spPr>
        <p:txBody>
          <a:bodyPr/>
          <a:lstStyle/>
          <a:p>
            <a:r>
              <a:t>Title Text</a:t>
            </a:r>
          </a:p>
        </p:txBody>
      </p:sp>
      <p:sp>
        <p:nvSpPr>
          <p:cNvPr id="169" name="Body Level One…"/>
          <p:cNvSpPr txBox="1">
            <a:spLocks noGrp="1"/>
          </p:cNvSpPr>
          <p:nvPr>
            <p:ph type="body" sz="half" idx="1"/>
          </p:nvPr>
        </p:nvSpPr>
        <p:spPr>
          <a:xfrm>
            <a:off x="1965461" y="1825625"/>
            <a:ext cx="3123375"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77" name="Rectangle 7"/>
          <p:cNvSpPr/>
          <p:nvPr/>
        </p:nvSpPr>
        <p:spPr>
          <a:xfrm>
            <a:off x="10273" y="0"/>
            <a:ext cx="1828801" cy="6858001"/>
          </a:xfrm>
          <a:prstGeom prst="rect">
            <a:avLst/>
          </a:prstGeom>
          <a:solidFill>
            <a:srgbClr val="548235"/>
          </a:solidFill>
          <a:ln w="12700">
            <a:solidFill>
              <a:srgbClr val="527E34"/>
            </a:solidFill>
            <a:miter/>
          </a:ln>
        </p:spPr>
        <p:txBody>
          <a:bodyPr lIns="45719" rIns="45719" anchor="ctr"/>
          <a:lstStyle/>
          <a:p>
            <a:pPr algn="ctr">
              <a:defRPr>
                <a:solidFill>
                  <a:srgbClr val="FFFFFF"/>
                </a:solidFill>
              </a:defRPr>
            </a:pPr>
            <a:endParaRPr/>
          </a:p>
        </p:txBody>
      </p:sp>
      <p:sp>
        <p:nvSpPr>
          <p:cNvPr id="178" name="TextBox 8"/>
          <p:cNvSpPr txBox="1"/>
          <p:nvPr/>
        </p:nvSpPr>
        <p:spPr>
          <a:xfrm>
            <a:off x="-1" y="773138"/>
            <a:ext cx="1828801" cy="677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a:solidFill>
                  <a:srgbClr val="FFFFFF"/>
                </a:solidFill>
              </a:defRPr>
            </a:pPr>
            <a:r>
              <a:t>Teaching with Small Boats Alliance</a:t>
            </a:r>
          </a:p>
          <a:p>
            <a:pPr algn="ctr">
              <a:defRPr sz="2000">
                <a:solidFill>
                  <a:srgbClr val="FFFFFF"/>
                </a:solidFill>
              </a:defRPr>
            </a:pPr>
            <a:r>
              <a:t>2019 Conference</a:t>
            </a:r>
          </a:p>
          <a:p>
            <a:pPr algn="ctr">
              <a:defRPr sz="1400">
                <a:solidFill>
                  <a:srgbClr val="FFFFFF"/>
                </a:solidFill>
              </a:defRPr>
            </a:pPr>
            <a:endParaRPr/>
          </a:p>
          <a:p>
            <a:pPr algn="ctr">
              <a:defRPr sz="1600">
                <a:solidFill>
                  <a:srgbClr val="FFFFFF"/>
                </a:solidFill>
              </a:defRPr>
            </a:pPr>
            <a:r>
              <a:t>October 11-14, 2019</a:t>
            </a: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r>
              <a:t>Antique Boat Museum</a:t>
            </a:r>
          </a:p>
          <a:p>
            <a:pPr algn="ctr">
              <a:defRPr>
                <a:solidFill>
                  <a:srgbClr val="FFFFFF"/>
                </a:solidFill>
              </a:defRPr>
            </a:pPr>
            <a:r>
              <a:t>Clayton, NY</a:t>
            </a:r>
          </a:p>
          <a:p>
            <a:pPr algn="ctr">
              <a:defRPr sz="2400">
                <a:solidFill>
                  <a:srgbClr val="FFFFFF"/>
                </a:solidFill>
              </a:defRPr>
            </a:pPr>
            <a:endParaRPr/>
          </a:p>
          <a:p>
            <a:pPr algn="ctr">
              <a:defRPr sz="2400">
                <a:solidFill>
                  <a:srgbClr val="FFFFFF"/>
                </a:solidFill>
              </a:defRPr>
            </a:pPr>
            <a:endParaRPr/>
          </a:p>
        </p:txBody>
      </p:sp>
      <p:pic>
        <p:nvPicPr>
          <p:cNvPr id="179" name="Picture 10" descr="Picture 10"/>
          <p:cNvPicPr>
            <a:picLocks noChangeAspect="1"/>
          </p:cNvPicPr>
          <p:nvPr/>
        </p:nvPicPr>
        <p:blipFill>
          <a:blip r:embed="rId2">
            <a:extLst/>
          </a:blip>
          <a:stretch>
            <a:fillRect/>
          </a:stretch>
        </p:blipFill>
        <p:spPr>
          <a:xfrm>
            <a:off x="71919" y="53104"/>
            <a:ext cx="1725307" cy="406864"/>
          </a:xfrm>
          <a:prstGeom prst="rect">
            <a:avLst/>
          </a:prstGeom>
          <a:ln w="12700">
            <a:miter lim="400000"/>
          </a:ln>
        </p:spPr>
      </p:pic>
      <p:pic>
        <p:nvPicPr>
          <p:cNvPr id="180" name="Ink 11" descr="Ink 11"/>
          <p:cNvPicPr>
            <a:picLocks noChangeAspect="1"/>
          </p:cNvPicPr>
          <p:nvPr/>
        </p:nvPicPr>
        <p:blipFill>
          <a:blip r:embed="rId3">
            <a:extLst/>
          </a:blip>
          <a:stretch>
            <a:fillRect/>
          </a:stretch>
        </p:blipFill>
        <p:spPr>
          <a:xfrm>
            <a:off x="2488599" y="5645184"/>
            <a:ext cx="36001" cy="216001"/>
          </a:xfrm>
          <a:prstGeom prst="rect">
            <a:avLst/>
          </a:prstGeom>
          <a:ln w="12700">
            <a:miter lim="400000"/>
          </a:ln>
        </p:spPr>
      </p:pic>
      <p:pic>
        <p:nvPicPr>
          <p:cNvPr id="181" name="Ink 12" descr="Ink 12"/>
          <p:cNvPicPr>
            <a:picLocks noChangeAspect="1"/>
          </p:cNvPicPr>
          <p:nvPr/>
        </p:nvPicPr>
        <p:blipFill>
          <a:blip r:embed="rId4">
            <a:extLst/>
          </a:blip>
          <a:stretch>
            <a:fillRect/>
          </a:stretch>
        </p:blipFill>
        <p:spPr>
          <a:xfrm>
            <a:off x="865718" y="343463"/>
            <a:ext cx="36001" cy="216001"/>
          </a:xfrm>
          <a:prstGeom prst="rect">
            <a:avLst/>
          </a:prstGeom>
          <a:ln w="12700">
            <a:miter lim="400000"/>
          </a:ln>
        </p:spPr>
      </p:pic>
      <p:pic>
        <p:nvPicPr>
          <p:cNvPr id="182" name="Ink 13" descr="Ink 13"/>
          <p:cNvPicPr>
            <a:picLocks noChangeAspect="1"/>
          </p:cNvPicPr>
          <p:nvPr/>
        </p:nvPicPr>
        <p:blipFill>
          <a:blip r:embed="rId5">
            <a:extLst/>
          </a:blip>
          <a:stretch>
            <a:fillRect/>
          </a:stretch>
        </p:blipFill>
        <p:spPr>
          <a:xfrm>
            <a:off x="1224998" y="199823"/>
            <a:ext cx="36001" cy="216001"/>
          </a:xfrm>
          <a:prstGeom prst="rect">
            <a:avLst/>
          </a:prstGeom>
          <a:ln w="12700">
            <a:miter lim="400000"/>
          </a:ln>
        </p:spPr>
      </p:pic>
      <p:pic>
        <p:nvPicPr>
          <p:cNvPr id="183" name="Ink 14" descr="Ink 14"/>
          <p:cNvPicPr>
            <a:picLocks noChangeAspect="1"/>
          </p:cNvPicPr>
          <p:nvPr/>
        </p:nvPicPr>
        <p:blipFill>
          <a:blip r:embed="rId6">
            <a:extLst/>
          </a:blip>
          <a:stretch>
            <a:fillRect/>
          </a:stretch>
        </p:blipFill>
        <p:spPr>
          <a:xfrm>
            <a:off x="1255958" y="6231263"/>
            <a:ext cx="36001" cy="216001"/>
          </a:xfrm>
          <a:prstGeom prst="rect">
            <a:avLst/>
          </a:prstGeom>
          <a:ln w="12700">
            <a:miter lim="400000"/>
          </a:ln>
        </p:spPr>
      </p:pic>
      <p:pic>
        <p:nvPicPr>
          <p:cNvPr id="184" name="Ink 15" descr="Ink 15"/>
          <p:cNvPicPr>
            <a:picLocks noChangeAspect="1"/>
          </p:cNvPicPr>
          <p:nvPr/>
        </p:nvPicPr>
        <p:blipFill>
          <a:blip r:embed="rId7">
            <a:extLst/>
          </a:blip>
          <a:stretch>
            <a:fillRect/>
          </a:stretch>
        </p:blipFill>
        <p:spPr>
          <a:xfrm>
            <a:off x="2283398" y="5768664"/>
            <a:ext cx="36001" cy="216001"/>
          </a:xfrm>
          <a:prstGeom prst="rect">
            <a:avLst/>
          </a:prstGeom>
          <a:ln w="12700">
            <a:miter lim="400000"/>
          </a:ln>
        </p:spPr>
      </p:pic>
      <p:pic>
        <p:nvPicPr>
          <p:cNvPr id="185" name="Ink 16" descr="Ink 16"/>
          <p:cNvPicPr>
            <a:picLocks noChangeAspect="1"/>
          </p:cNvPicPr>
          <p:nvPr/>
        </p:nvPicPr>
        <p:blipFill>
          <a:blip r:embed="rId8">
            <a:extLst/>
          </a:blip>
          <a:stretch>
            <a:fillRect/>
          </a:stretch>
        </p:blipFill>
        <p:spPr>
          <a:xfrm>
            <a:off x="-1271601" y="3282143"/>
            <a:ext cx="36001" cy="216001"/>
          </a:xfrm>
          <a:prstGeom prst="rect">
            <a:avLst/>
          </a:prstGeom>
          <a:ln w="12700">
            <a:miter lim="400000"/>
          </a:ln>
        </p:spPr>
      </p:pic>
      <p:pic>
        <p:nvPicPr>
          <p:cNvPr id="186" name="Ink 17" descr="Ink 17"/>
          <p:cNvPicPr>
            <a:picLocks noChangeAspect="1"/>
          </p:cNvPicPr>
          <p:nvPr/>
        </p:nvPicPr>
        <p:blipFill>
          <a:blip r:embed="rId9">
            <a:extLst/>
          </a:blip>
          <a:stretch>
            <a:fillRect/>
          </a:stretch>
        </p:blipFill>
        <p:spPr>
          <a:xfrm>
            <a:off x="-850401" y="2932583"/>
            <a:ext cx="36001" cy="216001"/>
          </a:xfrm>
          <a:prstGeom prst="rect">
            <a:avLst/>
          </a:prstGeom>
          <a:ln w="12700">
            <a:miter lim="400000"/>
          </a:ln>
        </p:spPr>
      </p:pic>
      <p:pic>
        <p:nvPicPr>
          <p:cNvPr id="187" name="Ink 18" descr="Ink 18"/>
          <p:cNvPicPr>
            <a:picLocks noChangeAspect="1"/>
          </p:cNvPicPr>
          <p:nvPr/>
        </p:nvPicPr>
        <p:blipFill>
          <a:blip r:embed="rId10">
            <a:extLst/>
          </a:blip>
          <a:stretch>
            <a:fillRect/>
          </a:stretch>
        </p:blipFill>
        <p:spPr>
          <a:xfrm>
            <a:off x="-1826362" y="1412304"/>
            <a:ext cx="36001" cy="216001"/>
          </a:xfrm>
          <a:prstGeom prst="rect">
            <a:avLst/>
          </a:prstGeom>
          <a:ln w="12700">
            <a:miter lim="400000"/>
          </a:ln>
        </p:spPr>
      </p:pic>
      <p:pic>
        <p:nvPicPr>
          <p:cNvPr id="188" name="Ink 19" descr="Ink 19"/>
          <p:cNvPicPr>
            <a:picLocks noChangeAspect="1"/>
          </p:cNvPicPr>
          <p:nvPr/>
        </p:nvPicPr>
        <p:blipFill>
          <a:blip r:embed="rId11">
            <a:extLst/>
          </a:blip>
          <a:stretch>
            <a:fillRect/>
          </a:stretch>
        </p:blipFill>
        <p:spPr>
          <a:xfrm>
            <a:off x="-891801" y="539304"/>
            <a:ext cx="36001" cy="216000"/>
          </a:xfrm>
          <a:prstGeom prst="rect">
            <a:avLst/>
          </a:prstGeom>
          <a:ln w="12700">
            <a:miter lim="400000"/>
          </a:ln>
        </p:spPr>
      </p:pic>
      <p:pic>
        <p:nvPicPr>
          <p:cNvPr id="189" name="Ink 20" descr="Ink 20"/>
          <p:cNvPicPr>
            <a:picLocks noChangeAspect="1"/>
          </p:cNvPicPr>
          <p:nvPr/>
        </p:nvPicPr>
        <p:blipFill>
          <a:blip r:embed="rId12">
            <a:extLst/>
          </a:blip>
          <a:stretch>
            <a:fillRect/>
          </a:stretch>
        </p:blipFill>
        <p:spPr>
          <a:xfrm>
            <a:off x="-1456642" y="35304"/>
            <a:ext cx="36001" cy="216000"/>
          </a:xfrm>
          <a:prstGeom prst="rect">
            <a:avLst/>
          </a:prstGeom>
          <a:ln w="12700">
            <a:miter lim="400000"/>
          </a:ln>
        </p:spPr>
      </p:pic>
      <p:pic>
        <p:nvPicPr>
          <p:cNvPr id="190" name="Ink 21" descr="Ink 21"/>
          <p:cNvPicPr>
            <a:picLocks noChangeAspect="1"/>
          </p:cNvPicPr>
          <p:nvPr/>
        </p:nvPicPr>
        <p:blipFill>
          <a:blip r:embed="rId13">
            <a:extLst/>
          </a:blip>
          <a:stretch>
            <a:fillRect/>
          </a:stretch>
        </p:blipFill>
        <p:spPr>
          <a:xfrm>
            <a:off x="-1456642" y="14756"/>
            <a:ext cx="36001" cy="216000"/>
          </a:xfrm>
          <a:prstGeom prst="rect">
            <a:avLst/>
          </a:prstGeom>
          <a:ln w="12700">
            <a:miter lim="400000"/>
          </a:ln>
        </p:spPr>
      </p:pic>
      <p:pic>
        <p:nvPicPr>
          <p:cNvPr id="191" name="Ink 22" descr="Ink 22"/>
          <p:cNvPicPr>
            <a:picLocks noChangeAspect="1"/>
          </p:cNvPicPr>
          <p:nvPr/>
        </p:nvPicPr>
        <p:blipFill>
          <a:blip r:embed="rId13">
            <a:extLst/>
          </a:blip>
          <a:stretch>
            <a:fillRect/>
          </a:stretch>
        </p:blipFill>
        <p:spPr>
          <a:xfrm>
            <a:off x="-1456642" y="14756"/>
            <a:ext cx="36001" cy="216000"/>
          </a:xfrm>
          <a:prstGeom prst="rect">
            <a:avLst/>
          </a:prstGeom>
          <a:ln w="12700">
            <a:miter lim="400000"/>
          </a:ln>
        </p:spPr>
      </p:pic>
      <p:pic>
        <p:nvPicPr>
          <p:cNvPr id="192" name="Ink 23" descr="Ink 23"/>
          <p:cNvPicPr>
            <a:picLocks noChangeAspect="1"/>
          </p:cNvPicPr>
          <p:nvPr/>
        </p:nvPicPr>
        <p:blipFill>
          <a:blip r:embed="rId14">
            <a:extLst/>
          </a:blip>
          <a:stretch>
            <a:fillRect/>
          </a:stretch>
        </p:blipFill>
        <p:spPr>
          <a:xfrm>
            <a:off x="-1456642" y="569876"/>
            <a:ext cx="36001" cy="216001"/>
          </a:xfrm>
          <a:prstGeom prst="rect">
            <a:avLst/>
          </a:prstGeom>
          <a:ln w="12700">
            <a:miter lim="400000"/>
          </a:ln>
        </p:spPr>
      </p:pic>
      <p:pic>
        <p:nvPicPr>
          <p:cNvPr id="193" name="Ink 24" descr="Ink 24"/>
          <p:cNvPicPr>
            <a:picLocks noChangeAspect="1"/>
          </p:cNvPicPr>
          <p:nvPr/>
        </p:nvPicPr>
        <p:blipFill>
          <a:blip r:embed="rId15">
            <a:extLst/>
          </a:blip>
          <a:stretch>
            <a:fillRect/>
          </a:stretch>
        </p:blipFill>
        <p:spPr>
          <a:xfrm>
            <a:off x="-901522" y="682916"/>
            <a:ext cx="36001" cy="216001"/>
          </a:xfrm>
          <a:prstGeom prst="rect">
            <a:avLst/>
          </a:prstGeom>
          <a:ln w="12700">
            <a:miter lim="400000"/>
          </a:ln>
        </p:spPr>
      </p:pic>
      <p:pic>
        <p:nvPicPr>
          <p:cNvPr id="194" name="Ink 25" descr="Ink 25"/>
          <p:cNvPicPr>
            <a:picLocks noChangeAspect="1"/>
          </p:cNvPicPr>
          <p:nvPr/>
        </p:nvPicPr>
        <p:blipFill>
          <a:blip r:embed="rId16">
            <a:extLst/>
          </a:blip>
          <a:stretch>
            <a:fillRect/>
          </a:stretch>
        </p:blipFill>
        <p:spPr>
          <a:xfrm>
            <a:off x="5940998" y="1237316"/>
            <a:ext cx="36001" cy="216001"/>
          </a:xfrm>
          <a:prstGeom prst="rect">
            <a:avLst/>
          </a:prstGeom>
          <a:ln w="12700">
            <a:miter lim="400000"/>
          </a:ln>
        </p:spPr>
      </p:pic>
      <p:pic>
        <p:nvPicPr>
          <p:cNvPr id="195" name="Ink 26" descr="Ink 26"/>
          <p:cNvPicPr>
            <a:picLocks noChangeAspect="1"/>
          </p:cNvPicPr>
          <p:nvPr/>
        </p:nvPicPr>
        <p:blipFill>
          <a:blip r:embed="rId17">
            <a:extLst/>
          </a:blip>
          <a:stretch>
            <a:fillRect/>
          </a:stretch>
        </p:blipFill>
        <p:spPr>
          <a:xfrm>
            <a:off x="5971599" y="1494355"/>
            <a:ext cx="36001" cy="216001"/>
          </a:xfrm>
          <a:prstGeom prst="rect">
            <a:avLst/>
          </a:prstGeom>
          <a:ln w="12700">
            <a:miter lim="400000"/>
          </a:ln>
        </p:spPr>
      </p:pic>
      <p:pic>
        <p:nvPicPr>
          <p:cNvPr id="196" name="Ink 27" descr="Ink 27"/>
          <p:cNvPicPr>
            <a:picLocks noChangeAspect="1"/>
          </p:cNvPicPr>
          <p:nvPr/>
        </p:nvPicPr>
        <p:blipFill>
          <a:blip r:embed="rId18">
            <a:extLst/>
          </a:blip>
          <a:stretch>
            <a:fillRect/>
          </a:stretch>
        </p:blipFill>
        <p:spPr>
          <a:xfrm>
            <a:off x="5961159" y="1628275"/>
            <a:ext cx="36001" cy="216001"/>
          </a:xfrm>
          <a:prstGeom prst="rect">
            <a:avLst/>
          </a:prstGeom>
          <a:ln w="12700">
            <a:miter lim="400000"/>
          </a:ln>
        </p:spPr>
      </p:pic>
      <p:pic>
        <p:nvPicPr>
          <p:cNvPr id="197" name="Ink 28" descr="Ink 28"/>
          <p:cNvPicPr>
            <a:picLocks noChangeAspect="1"/>
          </p:cNvPicPr>
          <p:nvPr/>
        </p:nvPicPr>
        <p:blipFill>
          <a:blip r:embed="rId19">
            <a:extLst/>
          </a:blip>
          <a:stretch>
            <a:fillRect/>
          </a:stretch>
        </p:blipFill>
        <p:spPr>
          <a:xfrm>
            <a:off x="-962281" y="3042454"/>
            <a:ext cx="36001" cy="216001"/>
          </a:xfrm>
          <a:prstGeom prst="rect">
            <a:avLst/>
          </a:prstGeom>
          <a:ln w="12700">
            <a:miter lim="400000"/>
          </a:ln>
        </p:spPr>
      </p:pic>
      <p:pic>
        <p:nvPicPr>
          <p:cNvPr id="198" name="Ink 29" descr="Ink 29"/>
          <p:cNvPicPr>
            <a:picLocks noChangeAspect="1"/>
          </p:cNvPicPr>
          <p:nvPr/>
        </p:nvPicPr>
        <p:blipFill>
          <a:blip r:embed="rId19">
            <a:extLst/>
          </a:blip>
          <a:stretch>
            <a:fillRect/>
          </a:stretch>
        </p:blipFill>
        <p:spPr>
          <a:xfrm>
            <a:off x="-962281" y="3042454"/>
            <a:ext cx="36001" cy="216001"/>
          </a:xfrm>
          <a:prstGeom prst="rect">
            <a:avLst/>
          </a:prstGeom>
          <a:ln w="12700">
            <a:miter lim="400000"/>
          </a:ln>
        </p:spPr>
      </p:pic>
      <p:pic>
        <p:nvPicPr>
          <p:cNvPr id="199" name="Ink 30" descr="Ink 30"/>
          <p:cNvPicPr>
            <a:picLocks noChangeAspect="1"/>
          </p:cNvPicPr>
          <p:nvPr/>
        </p:nvPicPr>
        <p:blipFill>
          <a:blip r:embed="rId20">
            <a:extLst/>
          </a:blip>
          <a:stretch>
            <a:fillRect/>
          </a:stretch>
        </p:blipFill>
        <p:spPr>
          <a:xfrm>
            <a:off x="-783360" y="3042454"/>
            <a:ext cx="36001" cy="216001"/>
          </a:xfrm>
          <a:prstGeom prst="rect">
            <a:avLst/>
          </a:prstGeom>
          <a:ln w="12700">
            <a:miter lim="400000"/>
          </a:ln>
        </p:spPr>
      </p:pic>
      <p:pic>
        <p:nvPicPr>
          <p:cNvPr id="200" name="Ink 31" descr="Ink 31"/>
          <p:cNvPicPr>
            <a:picLocks noChangeAspect="1"/>
          </p:cNvPicPr>
          <p:nvPr/>
        </p:nvPicPr>
        <p:blipFill>
          <a:blip r:embed="rId21">
            <a:extLst/>
          </a:blip>
          <a:stretch>
            <a:fillRect/>
          </a:stretch>
        </p:blipFill>
        <p:spPr>
          <a:xfrm>
            <a:off x="-1986121" y="2615133"/>
            <a:ext cx="36001" cy="216001"/>
          </a:xfrm>
          <a:prstGeom prst="rect">
            <a:avLst/>
          </a:prstGeom>
          <a:ln w="12700">
            <a:miter lim="400000"/>
          </a:ln>
        </p:spPr>
      </p:pic>
      <p:pic>
        <p:nvPicPr>
          <p:cNvPr id="201" name="Picture 9" descr="Picture 9"/>
          <p:cNvPicPr>
            <a:picLocks noChangeAspect="1"/>
          </p:cNvPicPr>
          <p:nvPr/>
        </p:nvPicPr>
        <p:blipFill>
          <a:blip r:embed="rId22">
            <a:extLst/>
          </a:blip>
          <a:stretch>
            <a:fillRect/>
          </a:stretch>
        </p:blipFill>
        <p:spPr>
          <a:xfrm>
            <a:off x="126079" y="4465556"/>
            <a:ext cx="1597182" cy="1245802"/>
          </a:xfrm>
          <a:prstGeom prst="rect">
            <a:avLst/>
          </a:prstGeom>
          <a:ln w="12700">
            <a:miter lim="400000"/>
          </a:ln>
        </p:spPr>
      </p:pic>
      <p:pic>
        <p:nvPicPr>
          <p:cNvPr id="202" name="Picture 4" descr="Picture 4"/>
          <p:cNvPicPr>
            <a:picLocks noChangeAspect="1"/>
          </p:cNvPicPr>
          <p:nvPr/>
        </p:nvPicPr>
        <p:blipFill>
          <a:blip r:embed="rId23">
            <a:extLst/>
          </a:blip>
          <a:srcRect l="87871"/>
          <a:stretch>
            <a:fillRect/>
          </a:stretch>
        </p:blipFill>
        <p:spPr>
          <a:xfrm>
            <a:off x="481248" y="3390143"/>
            <a:ext cx="886848" cy="929888"/>
          </a:xfrm>
          <a:prstGeom prst="rect">
            <a:avLst/>
          </a:prstGeom>
          <a:ln w="12700">
            <a:miter lim="400000"/>
          </a:ln>
        </p:spPr>
      </p:pic>
      <p:sp>
        <p:nvSpPr>
          <p:cNvPr id="203" name="Title Text"/>
          <p:cNvSpPr txBox="1">
            <a:spLocks noGrp="1"/>
          </p:cNvSpPr>
          <p:nvPr>
            <p:ph type="title"/>
          </p:nvPr>
        </p:nvSpPr>
        <p:spPr>
          <a:xfrm>
            <a:off x="1965461" y="365125"/>
            <a:ext cx="6551081" cy="1325564"/>
          </a:xfrm>
          <a:prstGeom prst="rect">
            <a:avLst/>
          </a:prstGeom>
        </p:spPr>
        <p:txBody>
          <a:bodyPr/>
          <a:lstStyle/>
          <a:p>
            <a:r>
              <a:t>Title Text</a:t>
            </a:r>
          </a:p>
        </p:txBody>
      </p:sp>
      <p:sp>
        <p:nvSpPr>
          <p:cNvPr id="204" name="Body Level One…"/>
          <p:cNvSpPr txBox="1">
            <a:spLocks noGrp="1"/>
          </p:cNvSpPr>
          <p:nvPr>
            <p:ph type="body" sz="quarter" idx="1"/>
          </p:nvPr>
        </p:nvSpPr>
        <p:spPr>
          <a:xfrm>
            <a:off x="1965460" y="1681163"/>
            <a:ext cx="306989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05" name="Text Placeholder 4"/>
          <p:cNvSpPr>
            <a:spLocks noGrp="1"/>
          </p:cNvSpPr>
          <p:nvPr>
            <p:ph type="body" sz="quarter" idx="13"/>
          </p:nvPr>
        </p:nvSpPr>
        <p:spPr>
          <a:xfrm>
            <a:off x="5148469" y="1681163"/>
            <a:ext cx="3368073" cy="823913"/>
          </a:xfrm>
          <a:prstGeom prst="rect">
            <a:avLst/>
          </a:prstGeom>
        </p:spPr>
        <p:txBody>
          <a:bodyPr anchor="b"/>
          <a:lstStyle/>
          <a:p>
            <a:pPr marL="0" indent="0">
              <a:buSzTx/>
              <a:buFontTx/>
              <a:buNone/>
              <a:defRPr sz="2400" b="1"/>
            </a:pPr>
            <a:endParaRPr/>
          </a:p>
        </p:txBody>
      </p:sp>
      <p:sp>
        <p:nvSpPr>
          <p:cNvPr id="2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13" name="Rectangle 7"/>
          <p:cNvSpPr/>
          <p:nvPr/>
        </p:nvSpPr>
        <p:spPr>
          <a:xfrm>
            <a:off x="10273" y="0"/>
            <a:ext cx="1828801" cy="6858001"/>
          </a:xfrm>
          <a:prstGeom prst="rect">
            <a:avLst/>
          </a:prstGeom>
          <a:solidFill>
            <a:srgbClr val="548235"/>
          </a:solidFill>
          <a:ln w="12700">
            <a:solidFill>
              <a:srgbClr val="527E34"/>
            </a:solidFill>
            <a:miter/>
          </a:ln>
        </p:spPr>
        <p:txBody>
          <a:bodyPr lIns="45719" rIns="45719" anchor="ctr"/>
          <a:lstStyle/>
          <a:p>
            <a:pPr algn="ctr">
              <a:defRPr>
                <a:solidFill>
                  <a:srgbClr val="FFFFFF"/>
                </a:solidFill>
              </a:defRPr>
            </a:pPr>
            <a:endParaRPr/>
          </a:p>
        </p:txBody>
      </p:sp>
      <p:sp>
        <p:nvSpPr>
          <p:cNvPr id="214" name="TextBox 8"/>
          <p:cNvSpPr txBox="1"/>
          <p:nvPr/>
        </p:nvSpPr>
        <p:spPr>
          <a:xfrm>
            <a:off x="-1" y="773138"/>
            <a:ext cx="1828801" cy="677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a:solidFill>
                  <a:srgbClr val="FFFFFF"/>
                </a:solidFill>
              </a:defRPr>
            </a:pPr>
            <a:r>
              <a:t>Teaching with Small Boats Alliance</a:t>
            </a:r>
          </a:p>
          <a:p>
            <a:pPr algn="ctr">
              <a:defRPr sz="2000">
                <a:solidFill>
                  <a:srgbClr val="FFFFFF"/>
                </a:solidFill>
              </a:defRPr>
            </a:pPr>
            <a:r>
              <a:t>2019 Conference</a:t>
            </a:r>
          </a:p>
          <a:p>
            <a:pPr algn="ctr">
              <a:defRPr sz="1400">
                <a:solidFill>
                  <a:srgbClr val="FFFFFF"/>
                </a:solidFill>
              </a:defRPr>
            </a:pPr>
            <a:endParaRPr/>
          </a:p>
          <a:p>
            <a:pPr algn="ctr">
              <a:defRPr sz="1600">
                <a:solidFill>
                  <a:srgbClr val="FFFFFF"/>
                </a:solidFill>
              </a:defRPr>
            </a:pPr>
            <a:r>
              <a:t>October 11-14, 2019</a:t>
            </a: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r>
              <a:t>Antique Boat Museum</a:t>
            </a:r>
          </a:p>
          <a:p>
            <a:pPr algn="ctr">
              <a:defRPr>
                <a:solidFill>
                  <a:srgbClr val="FFFFFF"/>
                </a:solidFill>
              </a:defRPr>
            </a:pPr>
            <a:r>
              <a:t>Clayton, NY</a:t>
            </a:r>
          </a:p>
          <a:p>
            <a:pPr algn="ctr">
              <a:defRPr sz="2400">
                <a:solidFill>
                  <a:srgbClr val="FFFFFF"/>
                </a:solidFill>
              </a:defRPr>
            </a:pPr>
            <a:endParaRPr/>
          </a:p>
          <a:p>
            <a:pPr algn="ctr">
              <a:defRPr sz="2400">
                <a:solidFill>
                  <a:srgbClr val="FFFFFF"/>
                </a:solidFill>
              </a:defRPr>
            </a:pPr>
            <a:endParaRPr/>
          </a:p>
        </p:txBody>
      </p:sp>
      <p:pic>
        <p:nvPicPr>
          <p:cNvPr id="215" name="Picture 10" descr="Picture 10"/>
          <p:cNvPicPr>
            <a:picLocks noChangeAspect="1"/>
          </p:cNvPicPr>
          <p:nvPr/>
        </p:nvPicPr>
        <p:blipFill>
          <a:blip r:embed="rId2">
            <a:extLst/>
          </a:blip>
          <a:stretch>
            <a:fillRect/>
          </a:stretch>
        </p:blipFill>
        <p:spPr>
          <a:xfrm>
            <a:off x="71919" y="53104"/>
            <a:ext cx="1725307" cy="406864"/>
          </a:xfrm>
          <a:prstGeom prst="rect">
            <a:avLst/>
          </a:prstGeom>
          <a:ln w="12700">
            <a:miter lim="400000"/>
          </a:ln>
        </p:spPr>
      </p:pic>
      <p:pic>
        <p:nvPicPr>
          <p:cNvPr id="216" name="Ink 11" descr="Ink 11"/>
          <p:cNvPicPr>
            <a:picLocks noChangeAspect="1"/>
          </p:cNvPicPr>
          <p:nvPr/>
        </p:nvPicPr>
        <p:blipFill>
          <a:blip r:embed="rId3">
            <a:extLst/>
          </a:blip>
          <a:stretch>
            <a:fillRect/>
          </a:stretch>
        </p:blipFill>
        <p:spPr>
          <a:xfrm>
            <a:off x="2488599" y="5645184"/>
            <a:ext cx="36001" cy="216001"/>
          </a:xfrm>
          <a:prstGeom prst="rect">
            <a:avLst/>
          </a:prstGeom>
          <a:ln w="12700">
            <a:miter lim="400000"/>
          </a:ln>
        </p:spPr>
      </p:pic>
      <p:pic>
        <p:nvPicPr>
          <p:cNvPr id="217" name="Ink 12" descr="Ink 12"/>
          <p:cNvPicPr>
            <a:picLocks noChangeAspect="1"/>
          </p:cNvPicPr>
          <p:nvPr/>
        </p:nvPicPr>
        <p:blipFill>
          <a:blip r:embed="rId4">
            <a:extLst/>
          </a:blip>
          <a:stretch>
            <a:fillRect/>
          </a:stretch>
        </p:blipFill>
        <p:spPr>
          <a:xfrm>
            <a:off x="865718" y="343463"/>
            <a:ext cx="36001" cy="216001"/>
          </a:xfrm>
          <a:prstGeom prst="rect">
            <a:avLst/>
          </a:prstGeom>
          <a:ln w="12700">
            <a:miter lim="400000"/>
          </a:ln>
        </p:spPr>
      </p:pic>
      <p:pic>
        <p:nvPicPr>
          <p:cNvPr id="218" name="Ink 13" descr="Ink 13"/>
          <p:cNvPicPr>
            <a:picLocks noChangeAspect="1"/>
          </p:cNvPicPr>
          <p:nvPr/>
        </p:nvPicPr>
        <p:blipFill>
          <a:blip r:embed="rId5">
            <a:extLst/>
          </a:blip>
          <a:stretch>
            <a:fillRect/>
          </a:stretch>
        </p:blipFill>
        <p:spPr>
          <a:xfrm>
            <a:off x="1224998" y="199823"/>
            <a:ext cx="36001" cy="216001"/>
          </a:xfrm>
          <a:prstGeom prst="rect">
            <a:avLst/>
          </a:prstGeom>
          <a:ln w="12700">
            <a:miter lim="400000"/>
          </a:ln>
        </p:spPr>
      </p:pic>
      <p:pic>
        <p:nvPicPr>
          <p:cNvPr id="219" name="Ink 14" descr="Ink 14"/>
          <p:cNvPicPr>
            <a:picLocks noChangeAspect="1"/>
          </p:cNvPicPr>
          <p:nvPr/>
        </p:nvPicPr>
        <p:blipFill>
          <a:blip r:embed="rId6">
            <a:extLst/>
          </a:blip>
          <a:stretch>
            <a:fillRect/>
          </a:stretch>
        </p:blipFill>
        <p:spPr>
          <a:xfrm>
            <a:off x="1255958" y="6231263"/>
            <a:ext cx="36001" cy="216001"/>
          </a:xfrm>
          <a:prstGeom prst="rect">
            <a:avLst/>
          </a:prstGeom>
          <a:ln w="12700">
            <a:miter lim="400000"/>
          </a:ln>
        </p:spPr>
      </p:pic>
      <p:pic>
        <p:nvPicPr>
          <p:cNvPr id="220" name="Ink 15" descr="Ink 15"/>
          <p:cNvPicPr>
            <a:picLocks noChangeAspect="1"/>
          </p:cNvPicPr>
          <p:nvPr/>
        </p:nvPicPr>
        <p:blipFill>
          <a:blip r:embed="rId7">
            <a:extLst/>
          </a:blip>
          <a:stretch>
            <a:fillRect/>
          </a:stretch>
        </p:blipFill>
        <p:spPr>
          <a:xfrm>
            <a:off x="2283398" y="5768664"/>
            <a:ext cx="36001" cy="216001"/>
          </a:xfrm>
          <a:prstGeom prst="rect">
            <a:avLst/>
          </a:prstGeom>
          <a:ln w="12700">
            <a:miter lim="400000"/>
          </a:ln>
        </p:spPr>
      </p:pic>
      <p:pic>
        <p:nvPicPr>
          <p:cNvPr id="221" name="Ink 16" descr="Ink 16"/>
          <p:cNvPicPr>
            <a:picLocks noChangeAspect="1"/>
          </p:cNvPicPr>
          <p:nvPr/>
        </p:nvPicPr>
        <p:blipFill>
          <a:blip r:embed="rId8">
            <a:extLst/>
          </a:blip>
          <a:stretch>
            <a:fillRect/>
          </a:stretch>
        </p:blipFill>
        <p:spPr>
          <a:xfrm>
            <a:off x="-1271601" y="3282143"/>
            <a:ext cx="36001" cy="216001"/>
          </a:xfrm>
          <a:prstGeom prst="rect">
            <a:avLst/>
          </a:prstGeom>
          <a:ln w="12700">
            <a:miter lim="400000"/>
          </a:ln>
        </p:spPr>
      </p:pic>
      <p:pic>
        <p:nvPicPr>
          <p:cNvPr id="222" name="Ink 17" descr="Ink 17"/>
          <p:cNvPicPr>
            <a:picLocks noChangeAspect="1"/>
          </p:cNvPicPr>
          <p:nvPr/>
        </p:nvPicPr>
        <p:blipFill>
          <a:blip r:embed="rId9">
            <a:extLst/>
          </a:blip>
          <a:stretch>
            <a:fillRect/>
          </a:stretch>
        </p:blipFill>
        <p:spPr>
          <a:xfrm>
            <a:off x="-850401" y="2932583"/>
            <a:ext cx="36001" cy="216001"/>
          </a:xfrm>
          <a:prstGeom prst="rect">
            <a:avLst/>
          </a:prstGeom>
          <a:ln w="12700">
            <a:miter lim="400000"/>
          </a:ln>
        </p:spPr>
      </p:pic>
      <p:pic>
        <p:nvPicPr>
          <p:cNvPr id="223" name="Ink 18" descr="Ink 18"/>
          <p:cNvPicPr>
            <a:picLocks noChangeAspect="1"/>
          </p:cNvPicPr>
          <p:nvPr/>
        </p:nvPicPr>
        <p:blipFill>
          <a:blip r:embed="rId10">
            <a:extLst/>
          </a:blip>
          <a:stretch>
            <a:fillRect/>
          </a:stretch>
        </p:blipFill>
        <p:spPr>
          <a:xfrm>
            <a:off x="-1826362" y="1412304"/>
            <a:ext cx="36001" cy="216001"/>
          </a:xfrm>
          <a:prstGeom prst="rect">
            <a:avLst/>
          </a:prstGeom>
          <a:ln w="12700">
            <a:miter lim="400000"/>
          </a:ln>
        </p:spPr>
      </p:pic>
      <p:pic>
        <p:nvPicPr>
          <p:cNvPr id="224" name="Ink 19" descr="Ink 19"/>
          <p:cNvPicPr>
            <a:picLocks noChangeAspect="1"/>
          </p:cNvPicPr>
          <p:nvPr/>
        </p:nvPicPr>
        <p:blipFill>
          <a:blip r:embed="rId11">
            <a:extLst/>
          </a:blip>
          <a:stretch>
            <a:fillRect/>
          </a:stretch>
        </p:blipFill>
        <p:spPr>
          <a:xfrm>
            <a:off x="-891801" y="539304"/>
            <a:ext cx="36001" cy="216000"/>
          </a:xfrm>
          <a:prstGeom prst="rect">
            <a:avLst/>
          </a:prstGeom>
          <a:ln w="12700">
            <a:miter lim="400000"/>
          </a:ln>
        </p:spPr>
      </p:pic>
      <p:pic>
        <p:nvPicPr>
          <p:cNvPr id="225" name="Ink 20" descr="Ink 20"/>
          <p:cNvPicPr>
            <a:picLocks noChangeAspect="1"/>
          </p:cNvPicPr>
          <p:nvPr/>
        </p:nvPicPr>
        <p:blipFill>
          <a:blip r:embed="rId12">
            <a:extLst/>
          </a:blip>
          <a:stretch>
            <a:fillRect/>
          </a:stretch>
        </p:blipFill>
        <p:spPr>
          <a:xfrm>
            <a:off x="-1456642" y="35304"/>
            <a:ext cx="36001" cy="216000"/>
          </a:xfrm>
          <a:prstGeom prst="rect">
            <a:avLst/>
          </a:prstGeom>
          <a:ln w="12700">
            <a:miter lim="400000"/>
          </a:ln>
        </p:spPr>
      </p:pic>
      <p:pic>
        <p:nvPicPr>
          <p:cNvPr id="226" name="Ink 21" descr="Ink 21"/>
          <p:cNvPicPr>
            <a:picLocks noChangeAspect="1"/>
          </p:cNvPicPr>
          <p:nvPr/>
        </p:nvPicPr>
        <p:blipFill>
          <a:blip r:embed="rId13">
            <a:extLst/>
          </a:blip>
          <a:stretch>
            <a:fillRect/>
          </a:stretch>
        </p:blipFill>
        <p:spPr>
          <a:xfrm>
            <a:off x="-1456642" y="14756"/>
            <a:ext cx="36001" cy="216000"/>
          </a:xfrm>
          <a:prstGeom prst="rect">
            <a:avLst/>
          </a:prstGeom>
          <a:ln w="12700">
            <a:miter lim="400000"/>
          </a:ln>
        </p:spPr>
      </p:pic>
      <p:pic>
        <p:nvPicPr>
          <p:cNvPr id="227" name="Ink 22" descr="Ink 22"/>
          <p:cNvPicPr>
            <a:picLocks noChangeAspect="1"/>
          </p:cNvPicPr>
          <p:nvPr/>
        </p:nvPicPr>
        <p:blipFill>
          <a:blip r:embed="rId13">
            <a:extLst/>
          </a:blip>
          <a:stretch>
            <a:fillRect/>
          </a:stretch>
        </p:blipFill>
        <p:spPr>
          <a:xfrm>
            <a:off x="-1456642" y="14756"/>
            <a:ext cx="36001" cy="216000"/>
          </a:xfrm>
          <a:prstGeom prst="rect">
            <a:avLst/>
          </a:prstGeom>
          <a:ln w="12700">
            <a:miter lim="400000"/>
          </a:ln>
        </p:spPr>
      </p:pic>
      <p:pic>
        <p:nvPicPr>
          <p:cNvPr id="228" name="Ink 23" descr="Ink 23"/>
          <p:cNvPicPr>
            <a:picLocks noChangeAspect="1"/>
          </p:cNvPicPr>
          <p:nvPr/>
        </p:nvPicPr>
        <p:blipFill>
          <a:blip r:embed="rId14">
            <a:extLst/>
          </a:blip>
          <a:stretch>
            <a:fillRect/>
          </a:stretch>
        </p:blipFill>
        <p:spPr>
          <a:xfrm>
            <a:off x="-1456642" y="569876"/>
            <a:ext cx="36001" cy="216001"/>
          </a:xfrm>
          <a:prstGeom prst="rect">
            <a:avLst/>
          </a:prstGeom>
          <a:ln w="12700">
            <a:miter lim="400000"/>
          </a:ln>
        </p:spPr>
      </p:pic>
      <p:pic>
        <p:nvPicPr>
          <p:cNvPr id="229" name="Ink 24" descr="Ink 24"/>
          <p:cNvPicPr>
            <a:picLocks noChangeAspect="1"/>
          </p:cNvPicPr>
          <p:nvPr/>
        </p:nvPicPr>
        <p:blipFill>
          <a:blip r:embed="rId15">
            <a:extLst/>
          </a:blip>
          <a:stretch>
            <a:fillRect/>
          </a:stretch>
        </p:blipFill>
        <p:spPr>
          <a:xfrm>
            <a:off x="-901522" y="682916"/>
            <a:ext cx="36001" cy="216001"/>
          </a:xfrm>
          <a:prstGeom prst="rect">
            <a:avLst/>
          </a:prstGeom>
          <a:ln w="12700">
            <a:miter lim="400000"/>
          </a:ln>
        </p:spPr>
      </p:pic>
      <p:pic>
        <p:nvPicPr>
          <p:cNvPr id="230" name="Ink 25" descr="Ink 25"/>
          <p:cNvPicPr>
            <a:picLocks noChangeAspect="1"/>
          </p:cNvPicPr>
          <p:nvPr/>
        </p:nvPicPr>
        <p:blipFill>
          <a:blip r:embed="rId16">
            <a:extLst/>
          </a:blip>
          <a:stretch>
            <a:fillRect/>
          </a:stretch>
        </p:blipFill>
        <p:spPr>
          <a:xfrm>
            <a:off x="5940998" y="1237316"/>
            <a:ext cx="36001" cy="216001"/>
          </a:xfrm>
          <a:prstGeom prst="rect">
            <a:avLst/>
          </a:prstGeom>
          <a:ln w="12700">
            <a:miter lim="400000"/>
          </a:ln>
        </p:spPr>
      </p:pic>
      <p:pic>
        <p:nvPicPr>
          <p:cNvPr id="231" name="Ink 26" descr="Ink 26"/>
          <p:cNvPicPr>
            <a:picLocks noChangeAspect="1"/>
          </p:cNvPicPr>
          <p:nvPr/>
        </p:nvPicPr>
        <p:blipFill>
          <a:blip r:embed="rId17">
            <a:extLst/>
          </a:blip>
          <a:stretch>
            <a:fillRect/>
          </a:stretch>
        </p:blipFill>
        <p:spPr>
          <a:xfrm>
            <a:off x="5971599" y="1494355"/>
            <a:ext cx="36001" cy="216001"/>
          </a:xfrm>
          <a:prstGeom prst="rect">
            <a:avLst/>
          </a:prstGeom>
          <a:ln w="12700">
            <a:miter lim="400000"/>
          </a:ln>
        </p:spPr>
      </p:pic>
      <p:pic>
        <p:nvPicPr>
          <p:cNvPr id="232" name="Ink 27" descr="Ink 27"/>
          <p:cNvPicPr>
            <a:picLocks noChangeAspect="1"/>
          </p:cNvPicPr>
          <p:nvPr/>
        </p:nvPicPr>
        <p:blipFill>
          <a:blip r:embed="rId18">
            <a:extLst/>
          </a:blip>
          <a:stretch>
            <a:fillRect/>
          </a:stretch>
        </p:blipFill>
        <p:spPr>
          <a:xfrm>
            <a:off x="5961159" y="1628275"/>
            <a:ext cx="36001" cy="216001"/>
          </a:xfrm>
          <a:prstGeom prst="rect">
            <a:avLst/>
          </a:prstGeom>
          <a:ln w="12700">
            <a:miter lim="400000"/>
          </a:ln>
        </p:spPr>
      </p:pic>
      <p:pic>
        <p:nvPicPr>
          <p:cNvPr id="233" name="Ink 28" descr="Ink 28"/>
          <p:cNvPicPr>
            <a:picLocks noChangeAspect="1"/>
          </p:cNvPicPr>
          <p:nvPr/>
        </p:nvPicPr>
        <p:blipFill>
          <a:blip r:embed="rId19">
            <a:extLst/>
          </a:blip>
          <a:stretch>
            <a:fillRect/>
          </a:stretch>
        </p:blipFill>
        <p:spPr>
          <a:xfrm>
            <a:off x="-962281" y="3042454"/>
            <a:ext cx="36001" cy="216001"/>
          </a:xfrm>
          <a:prstGeom prst="rect">
            <a:avLst/>
          </a:prstGeom>
          <a:ln w="12700">
            <a:miter lim="400000"/>
          </a:ln>
        </p:spPr>
      </p:pic>
      <p:pic>
        <p:nvPicPr>
          <p:cNvPr id="234" name="Ink 29" descr="Ink 29"/>
          <p:cNvPicPr>
            <a:picLocks noChangeAspect="1"/>
          </p:cNvPicPr>
          <p:nvPr/>
        </p:nvPicPr>
        <p:blipFill>
          <a:blip r:embed="rId19">
            <a:extLst/>
          </a:blip>
          <a:stretch>
            <a:fillRect/>
          </a:stretch>
        </p:blipFill>
        <p:spPr>
          <a:xfrm>
            <a:off x="-962281" y="3042454"/>
            <a:ext cx="36001" cy="216001"/>
          </a:xfrm>
          <a:prstGeom prst="rect">
            <a:avLst/>
          </a:prstGeom>
          <a:ln w="12700">
            <a:miter lim="400000"/>
          </a:ln>
        </p:spPr>
      </p:pic>
      <p:pic>
        <p:nvPicPr>
          <p:cNvPr id="235" name="Ink 30" descr="Ink 30"/>
          <p:cNvPicPr>
            <a:picLocks noChangeAspect="1"/>
          </p:cNvPicPr>
          <p:nvPr/>
        </p:nvPicPr>
        <p:blipFill>
          <a:blip r:embed="rId20">
            <a:extLst/>
          </a:blip>
          <a:stretch>
            <a:fillRect/>
          </a:stretch>
        </p:blipFill>
        <p:spPr>
          <a:xfrm>
            <a:off x="-783360" y="3042454"/>
            <a:ext cx="36001" cy="216001"/>
          </a:xfrm>
          <a:prstGeom prst="rect">
            <a:avLst/>
          </a:prstGeom>
          <a:ln w="12700">
            <a:miter lim="400000"/>
          </a:ln>
        </p:spPr>
      </p:pic>
      <p:pic>
        <p:nvPicPr>
          <p:cNvPr id="236" name="Ink 31" descr="Ink 31"/>
          <p:cNvPicPr>
            <a:picLocks noChangeAspect="1"/>
          </p:cNvPicPr>
          <p:nvPr/>
        </p:nvPicPr>
        <p:blipFill>
          <a:blip r:embed="rId21">
            <a:extLst/>
          </a:blip>
          <a:stretch>
            <a:fillRect/>
          </a:stretch>
        </p:blipFill>
        <p:spPr>
          <a:xfrm>
            <a:off x="-1986121" y="2615133"/>
            <a:ext cx="36001" cy="216001"/>
          </a:xfrm>
          <a:prstGeom prst="rect">
            <a:avLst/>
          </a:prstGeom>
          <a:ln w="12700">
            <a:miter lim="400000"/>
          </a:ln>
        </p:spPr>
      </p:pic>
      <p:pic>
        <p:nvPicPr>
          <p:cNvPr id="237" name="Picture 9" descr="Picture 9"/>
          <p:cNvPicPr>
            <a:picLocks noChangeAspect="1"/>
          </p:cNvPicPr>
          <p:nvPr/>
        </p:nvPicPr>
        <p:blipFill>
          <a:blip r:embed="rId22">
            <a:extLst/>
          </a:blip>
          <a:stretch>
            <a:fillRect/>
          </a:stretch>
        </p:blipFill>
        <p:spPr>
          <a:xfrm>
            <a:off x="126079" y="4465556"/>
            <a:ext cx="1597182" cy="1245802"/>
          </a:xfrm>
          <a:prstGeom prst="rect">
            <a:avLst/>
          </a:prstGeom>
          <a:ln w="12700">
            <a:miter lim="400000"/>
          </a:ln>
        </p:spPr>
      </p:pic>
      <p:pic>
        <p:nvPicPr>
          <p:cNvPr id="238" name="Picture 4" descr="Picture 4"/>
          <p:cNvPicPr>
            <a:picLocks noChangeAspect="1"/>
          </p:cNvPicPr>
          <p:nvPr/>
        </p:nvPicPr>
        <p:blipFill>
          <a:blip r:embed="rId23">
            <a:extLst/>
          </a:blip>
          <a:srcRect l="87871"/>
          <a:stretch>
            <a:fillRect/>
          </a:stretch>
        </p:blipFill>
        <p:spPr>
          <a:xfrm>
            <a:off x="481248" y="3390143"/>
            <a:ext cx="886848" cy="929888"/>
          </a:xfrm>
          <a:prstGeom prst="rect">
            <a:avLst/>
          </a:prstGeom>
          <a:ln w="12700">
            <a:miter lim="400000"/>
          </a:ln>
        </p:spPr>
      </p:pic>
      <p:sp>
        <p:nvSpPr>
          <p:cNvPr id="239" name="Title Text"/>
          <p:cNvSpPr txBox="1">
            <a:spLocks noGrp="1"/>
          </p:cNvSpPr>
          <p:nvPr>
            <p:ph type="title"/>
          </p:nvPr>
        </p:nvSpPr>
        <p:spPr>
          <a:xfrm>
            <a:off x="1979686" y="365125"/>
            <a:ext cx="6535664" cy="1325564"/>
          </a:xfrm>
          <a:prstGeom prst="rect">
            <a:avLst/>
          </a:prstGeom>
        </p:spPr>
        <p:txBody>
          <a:bodyPr/>
          <a:lstStyle/>
          <a:p>
            <a:r>
              <a:t>Title Text</a:t>
            </a:r>
          </a:p>
        </p:txBody>
      </p:sp>
      <p:sp>
        <p:nvSpPr>
          <p:cNvPr id="2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254" name="Rectangle 7"/>
          <p:cNvSpPr/>
          <p:nvPr/>
        </p:nvSpPr>
        <p:spPr>
          <a:xfrm>
            <a:off x="10273" y="0"/>
            <a:ext cx="1828801" cy="6858001"/>
          </a:xfrm>
          <a:prstGeom prst="rect">
            <a:avLst/>
          </a:prstGeom>
          <a:solidFill>
            <a:srgbClr val="548235"/>
          </a:solidFill>
          <a:ln w="12700">
            <a:solidFill>
              <a:srgbClr val="527E34"/>
            </a:solidFill>
            <a:miter/>
          </a:ln>
        </p:spPr>
        <p:txBody>
          <a:bodyPr lIns="45719" rIns="45719" anchor="ctr"/>
          <a:lstStyle/>
          <a:p>
            <a:pPr algn="ctr">
              <a:defRPr>
                <a:solidFill>
                  <a:srgbClr val="FFFFFF"/>
                </a:solidFill>
              </a:defRPr>
            </a:pPr>
            <a:endParaRPr/>
          </a:p>
        </p:txBody>
      </p:sp>
      <p:sp>
        <p:nvSpPr>
          <p:cNvPr id="255" name="TextBox 8"/>
          <p:cNvSpPr txBox="1"/>
          <p:nvPr/>
        </p:nvSpPr>
        <p:spPr>
          <a:xfrm>
            <a:off x="-1" y="773138"/>
            <a:ext cx="1828801" cy="677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a:solidFill>
                  <a:srgbClr val="FFFFFF"/>
                </a:solidFill>
              </a:defRPr>
            </a:pPr>
            <a:r>
              <a:t>Teaching with Small Boats Alliance</a:t>
            </a:r>
          </a:p>
          <a:p>
            <a:pPr algn="ctr">
              <a:defRPr sz="2000">
                <a:solidFill>
                  <a:srgbClr val="FFFFFF"/>
                </a:solidFill>
              </a:defRPr>
            </a:pPr>
            <a:r>
              <a:t>2019 Conference</a:t>
            </a:r>
          </a:p>
          <a:p>
            <a:pPr algn="ctr">
              <a:defRPr sz="1400">
                <a:solidFill>
                  <a:srgbClr val="FFFFFF"/>
                </a:solidFill>
              </a:defRPr>
            </a:pPr>
            <a:endParaRPr/>
          </a:p>
          <a:p>
            <a:pPr algn="ctr">
              <a:defRPr sz="1600">
                <a:solidFill>
                  <a:srgbClr val="FFFFFF"/>
                </a:solidFill>
              </a:defRPr>
            </a:pPr>
            <a:r>
              <a:t>October 11-14, 2019</a:t>
            </a: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r>
              <a:t>Antique Boat Museum</a:t>
            </a:r>
          </a:p>
          <a:p>
            <a:pPr algn="ctr">
              <a:defRPr>
                <a:solidFill>
                  <a:srgbClr val="FFFFFF"/>
                </a:solidFill>
              </a:defRPr>
            </a:pPr>
            <a:r>
              <a:t>Clayton, NY</a:t>
            </a:r>
          </a:p>
          <a:p>
            <a:pPr algn="ctr">
              <a:defRPr sz="2400">
                <a:solidFill>
                  <a:srgbClr val="FFFFFF"/>
                </a:solidFill>
              </a:defRPr>
            </a:pPr>
            <a:endParaRPr/>
          </a:p>
          <a:p>
            <a:pPr algn="ctr">
              <a:defRPr sz="2400">
                <a:solidFill>
                  <a:srgbClr val="FFFFFF"/>
                </a:solidFill>
              </a:defRPr>
            </a:pPr>
            <a:endParaRPr/>
          </a:p>
        </p:txBody>
      </p:sp>
      <p:pic>
        <p:nvPicPr>
          <p:cNvPr id="256" name="Picture 10" descr="Picture 10"/>
          <p:cNvPicPr>
            <a:picLocks noChangeAspect="1"/>
          </p:cNvPicPr>
          <p:nvPr/>
        </p:nvPicPr>
        <p:blipFill>
          <a:blip r:embed="rId2">
            <a:extLst/>
          </a:blip>
          <a:stretch>
            <a:fillRect/>
          </a:stretch>
        </p:blipFill>
        <p:spPr>
          <a:xfrm>
            <a:off x="71919" y="53104"/>
            <a:ext cx="1725307" cy="406864"/>
          </a:xfrm>
          <a:prstGeom prst="rect">
            <a:avLst/>
          </a:prstGeom>
          <a:ln w="12700">
            <a:miter lim="400000"/>
          </a:ln>
        </p:spPr>
      </p:pic>
      <p:pic>
        <p:nvPicPr>
          <p:cNvPr id="257" name="Ink 11" descr="Ink 11"/>
          <p:cNvPicPr>
            <a:picLocks noChangeAspect="1"/>
          </p:cNvPicPr>
          <p:nvPr/>
        </p:nvPicPr>
        <p:blipFill>
          <a:blip r:embed="rId3">
            <a:extLst/>
          </a:blip>
          <a:stretch>
            <a:fillRect/>
          </a:stretch>
        </p:blipFill>
        <p:spPr>
          <a:xfrm>
            <a:off x="2488599" y="5645184"/>
            <a:ext cx="36001" cy="216001"/>
          </a:xfrm>
          <a:prstGeom prst="rect">
            <a:avLst/>
          </a:prstGeom>
          <a:ln w="12700">
            <a:miter lim="400000"/>
          </a:ln>
        </p:spPr>
      </p:pic>
      <p:pic>
        <p:nvPicPr>
          <p:cNvPr id="258" name="Ink 12" descr="Ink 12"/>
          <p:cNvPicPr>
            <a:picLocks noChangeAspect="1"/>
          </p:cNvPicPr>
          <p:nvPr/>
        </p:nvPicPr>
        <p:blipFill>
          <a:blip r:embed="rId4">
            <a:extLst/>
          </a:blip>
          <a:stretch>
            <a:fillRect/>
          </a:stretch>
        </p:blipFill>
        <p:spPr>
          <a:xfrm>
            <a:off x="865718" y="343463"/>
            <a:ext cx="36001" cy="216001"/>
          </a:xfrm>
          <a:prstGeom prst="rect">
            <a:avLst/>
          </a:prstGeom>
          <a:ln w="12700">
            <a:miter lim="400000"/>
          </a:ln>
        </p:spPr>
      </p:pic>
      <p:pic>
        <p:nvPicPr>
          <p:cNvPr id="259" name="Ink 13" descr="Ink 13"/>
          <p:cNvPicPr>
            <a:picLocks noChangeAspect="1"/>
          </p:cNvPicPr>
          <p:nvPr/>
        </p:nvPicPr>
        <p:blipFill>
          <a:blip r:embed="rId5">
            <a:extLst/>
          </a:blip>
          <a:stretch>
            <a:fillRect/>
          </a:stretch>
        </p:blipFill>
        <p:spPr>
          <a:xfrm>
            <a:off x="1224998" y="199823"/>
            <a:ext cx="36001" cy="216001"/>
          </a:xfrm>
          <a:prstGeom prst="rect">
            <a:avLst/>
          </a:prstGeom>
          <a:ln w="12700">
            <a:miter lim="400000"/>
          </a:ln>
        </p:spPr>
      </p:pic>
      <p:pic>
        <p:nvPicPr>
          <p:cNvPr id="260" name="Ink 14" descr="Ink 14"/>
          <p:cNvPicPr>
            <a:picLocks noChangeAspect="1"/>
          </p:cNvPicPr>
          <p:nvPr/>
        </p:nvPicPr>
        <p:blipFill>
          <a:blip r:embed="rId6">
            <a:extLst/>
          </a:blip>
          <a:stretch>
            <a:fillRect/>
          </a:stretch>
        </p:blipFill>
        <p:spPr>
          <a:xfrm>
            <a:off x="1255958" y="6231263"/>
            <a:ext cx="36001" cy="216001"/>
          </a:xfrm>
          <a:prstGeom prst="rect">
            <a:avLst/>
          </a:prstGeom>
          <a:ln w="12700">
            <a:miter lim="400000"/>
          </a:ln>
        </p:spPr>
      </p:pic>
      <p:pic>
        <p:nvPicPr>
          <p:cNvPr id="261" name="Ink 15" descr="Ink 15"/>
          <p:cNvPicPr>
            <a:picLocks noChangeAspect="1"/>
          </p:cNvPicPr>
          <p:nvPr/>
        </p:nvPicPr>
        <p:blipFill>
          <a:blip r:embed="rId7">
            <a:extLst/>
          </a:blip>
          <a:stretch>
            <a:fillRect/>
          </a:stretch>
        </p:blipFill>
        <p:spPr>
          <a:xfrm>
            <a:off x="2283398" y="5768664"/>
            <a:ext cx="36001" cy="216001"/>
          </a:xfrm>
          <a:prstGeom prst="rect">
            <a:avLst/>
          </a:prstGeom>
          <a:ln w="12700">
            <a:miter lim="400000"/>
          </a:ln>
        </p:spPr>
      </p:pic>
      <p:pic>
        <p:nvPicPr>
          <p:cNvPr id="262" name="Ink 16" descr="Ink 16"/>
          <p:cNvPicPr>
            <a:picLocks noChangeAspect="1"/>
          </p:cNvPicPr>
          <p:nvPr/>
        </p:nvPicPr>
        <p:blipFill>
          <a:blip r:embed="rId8">
            <a:extLst/>
          </a:blip>
          <a:stretch>
            <a:fillRect/>
          </a:stretch>
        </p:blipFill>
        <p:spPr>
          <a:xfrm>
            <a:off x="-1271601" y="3282143"/>
            <a:ext cx="36001" cy="216001"/>
          </a:xfrm>
          <a:prstGeom prst="rect">
            <a:avLst/>
          </a:prstGeom>
          <a:ln w="12700">
            <a:miter lim="400000"/>
          </a:ln>
        </p:spPr>
      </p:pic>
      <p:pic>
        <p:nvPicPr>
          <p:cNvPr id="263" name="Ink 17" descr="Ink 17"/>
          <p:cNvPicPr>
            <a:picLocks noChangeAspect="1"/>
          </p:cNvPicPr>
          <p:nvPr/>
        </p:nvPicPr>
        <p:blipFill>
          <a:blip r:embed="rId9">
            <a:extLst/>
          </a:blip>
          <a:stretch>
            <a:fillRect/>
          </a:stretch>
        </p:blipFill>
        <p:spPr>
          <a:xfrm>
            <a:off x="-850401" y="2932583"/>
            <a:ext cx="36001" cy="216001"/>
          </a:xfrm>
          <a:prstGeom prst="rect">
            <a:avLst/>
          </a:prstGeom>
          <a:ln w="12700">
            <a:miter lim="400000"/>
          </a:ln>
        </p:spPr>
      </p:pic>
      <p:pic>
        <p:nvPicPr>
          <p:cNvPr id="264" name="Ink 18" descr="Ink 18"/>
          <p:cNvPicPr>
            <a:picLocks noChangeAspect="1"/>
          </p:cNvPicPr>
          <p:nvPr/>
        </p:nvPicPr>
        <p:blipFill>
          <a:blip r:embed="rId10">
            <a:extLst/>
          </a:blip>
          <a:stretch>
            <a:fillRect/>
          </a:stretch>
        </p:blipFill>
        <p:spPr>
          <a:xfrm>
            <a:off x="-1826362" y="1412304"/>
            <a:ext cx="36001" cy="216001"/>
          </a:xfrm>
          <a:prstGeom prst="rect">
            <a:avLst/>
          </a:prstGeom>
          <a:ln w="12700">
            <a:miter lim="400000"/>
          </a:ln>
        </p:spPr>
      </p:pic>
      <p:pic>
        <p:nvPicPr>
          <p:cNvPr id="265" name="Ink 19" descr="Ink 19"/>
          <p:cNvPicPr>
            <a:picLocks noChangeAspect="1"/>
          </p:cNvPicPr>
          <p:nvPr/>
        </p:nvPicPr>
        <p:blipFill>
          <a:blip r:embed="rId11">
            <a:extLst/>
          </a:blip>
          <a:stretch>
            <a:fillRect/>
          </a:stretch>
        </p:blipFill>
        <p:spPr>
          <a:xfrm>
            <a:off x="-891801" y="539304"/>
            <a:ext cx="36001" cy="216000"/>
          </a:xfrm>
          <a:prstGeom prst="rect">
            <a:avLst/>
          </a:prstGeom>
          <a:ln w="12700">
            <a:miter lim="400000"/>
          </a:ln>
        </p:spPr>
      </p:pic>
      <p:pic>
        <p:nvPicPr>
          <p:cNvPr id="266" name="Ink 20" descr="Ink 20"/>
          <p:cNvPicPr>
            <a:picLocks noChangeAspect="1"/>
          </p:cNvPicPr>
          <p:nvPr/>
        </p:nvPicPr>
        <p:blipFill>
          <a:blip r:embed="rId12">
            <a:extLst/>
          </a:blip>
          <a:stretch>
            <a:fillRect/>
          </a:stretch>
        </p:blipFill>
        <p:spPr>
          <a:xfrm>
            <a:off x="-1456642" y="35304"/>
            <a:ext cx="36001" cy="216000"/>
          </a:xfrm>
          <a:prstGeom prst="rect">
            <a:avLst/>
          </a:prstGeom>
          <a:ln w="12700">
            <a:miter lim="400000"/>
          </a:ln>
        </p:spPr>
      </p:pic>
      <p:pic>
        <p:nvPicPr>
          <p:cNvPr id="267" name="Ink 21" descr="Ink 21"/>
          <p:cNvPicPr>
            <a:picLocks noChangeAspect="1"/>
          </p:cNvPicPr>
          <p:nvPr/>
        </p:nvPicPr>
        <p:blipFill>
          <a:blip r:embed="rId13">
            <a:extLst/>
          </a:blip>
          <a:stretch>
            <a:fillRect/>
          </a:stretch>
        </p:blipFill>
        <p:spPr>
          <a:xfrm>
            <a:off x="-1456642" y="14756"/>
            <a:ext cx="36001" cy="216000"/>
          </a:xfrm>
          <a:prstGeom prst="rect">
            <a:avLst/>
          </a:prstGeom>
          <a:ln w="12700">
            <a:miter lim="400000"/>
          </a:ln>
        </p:spPr>
      </p:pic>
      <p:pic>
        <p:nvPicPr>
          <p:cNvPr id="268" name="Ink 22" descr="Ink 22"/>
          <p:cNvPicPr>
            <a:picLocks noChangeAspect="1"/>
          </p:cNvPicPr>
          <p:nvPr/>
        </p:nvPicPr>
        <p:blipFill>
          <a:blip r:embed="rId13">
            <a:extLst/>
          </a:blip>
          <a:stretch>
            <a:fillRect/>
          </a:stretch>
        </p:blipFill>
        <p:spPr>
          <a:xfrm>
            <a:off x="-1456642" y="14756"/>
            <a:ext cx="36001" cy="216000"/>
          </a:xfrm>
          <a:prstGeom prst="rect">
            <a:avLst/>
          </a:prstGeom>
          <a:ln w="12700">
            <a:miter lim="400000"/>
          </a:ln>
        </p:spPr>
      </p:pic>
      <p:pic>
        <p:nvPicPr>
          <p:cNvPr id="269" name="Ink 23" descr="Ink 23"/>
          <p:cNvPicPr>
            <a:picLocks noChangeAspect="1"/>
          </p:cNvPicPr>
          <p:nvPr/>
        </p:nvPicPr>
        <p:blipFill>
          <a:blip r:embed="rId14">
            <a:extLst/>
          </a:blip>
          <a:stretch>
            <a:fillRect/>
          </a:stretch>
        </p:blipFill>
        <p:spPr>
          <a:xfrm>
            <a:off x="-1456642" y="569876"/>
            <a:ext cx="36001" cy="216001"/>
          </a:xfrm>
          <a:prstGeom prst="rect">
            <a:avLst/>
          </a:prstGeom>
          <a:ln w="12700">
            <a:miter lim="400000"/>
          </a:ln>
        </p:spPr>
      </p:pic>
      <p:pic>
        <p:nvPicPr>
          <p:cNvPr id="270" name="Ink 24" descr="Ink 24"/>
          <p:cNvPicPr>
            <a:picLocks noChangeAspect="1"/>
          </p:cNvPicPr>
          <p:nvPr/>
        </p:nvPicPr>
        <p:blipFill>
          <a:blip r:embed="rId15">
            <a:extLst/>
          </a:blip>
          <a:stretch>
            <a:fillRect/>
          </a:stretch>
        </p:blipFill>
        <p:spPr>
          <a:xfrm>
            <a:off x="-901522" y="682916"/>
            <a:ext cx="36001" cy="216001"/>
          </a:xfrm>
          <a:prstGeom prst="rect">
            <a:avLst/>
          </a:prstGeom>
          <a:ln w="12700">
            <a:miter lim="400000"/>
          </a:ln>
        </p:spPr>
      </p:pic>
      <p:pic>
        <p:nvPicPr>
          <p:cNvPr id="271" name="Ink 25" descr="Ink 25"/>
          <p:cNvPicPr>
            <a:picLocks noChangeAspect="1"/>
          </p:cNvPicPr>
          <p:nvPr/>
        </p:nvPicPr>
        <p:blipFill>
          <a:blip r:embed="rId16">
            <a:extLst/>
          </a:blip>
          <a:stretch>
            <a:fillRect/>
          </a:stretch>
        </p:blipFill>
        <p:spPr>
          <a:xfrm>
            <a:off x="5940998" y="1237316"/>
            <a:ext cx="36001" cy="216001"/>
          </a:xfrm>
          <a:prstGeom prst="rect">
            <a:avLst/>
          </a:prstGeom>
          <a:ln w="12700">
            <a:miter lim="400000"/>
          </a:ln>
        </p:spPr>
      </p:pic>
      <p:pic>
        <p:nvPicPr>
          <p:cNvPr id="272" name="Ink 26" descr="Ink 26"/>
          <p:cNvPicPr>
            <a:picLocks noChangeAspect="1"/>
          </p:cNvPicPr>
          <p:nvPr/>
        </p:nvPicPr>
        <p:blipFill>
          <a:blip r:embed="rId17">
            <a:extLst/>
          </a:blip>
          <a:stretch>
            <a:fillRect/>
          </a:stretch>
        </p:blipFill>
        <p:spPr>
          <a:xfrm>
            <a:off x="5971599" y="1494355"/>
            <a:ext cx="36001" cy="216001"/>
          </a:xfrm>
          <a:prstGeom prst="rect">
            <a:avLst/>
          </a:prstGeom>
          <a:ln w="12700">
            <a:miter lim="400000"/>
          </a:ln>
        </p:spPr>
      </p:pic>
      <p:pic>
        <p:nvPicPr>
          <p:cNvPr id="273" name="Ink 27" descr="Ink 27"/>
          <p:cNvPicPr>
            <a:picLocks noChangeAspect="1"/>
          </p:cNvPicPr>
          <p:nvPr/>
        </p:nvPicPr>
        <p:blipFill>
          <a:blip r:embed="rId18">
            <a:extLst/>
          </a:blip>
          <a:stretch>
            <a:fillRect/>
          </a:stretch>
        </p:blipFill>
        <p:spPr>
          <a:xfrm>
            <a:off x="5961159" y="1628275"/>
            <a:ext cx="36001" cy="216001"/>
          </a:xfrm>
          <a:prstGeom prst="rect">
            <a:avLst/>
          </a:prstGeom>
          <a:ln w="12700">
            <a:miter lim="400000"/>
          </a:ln>
        </p:spPr>
      </p:pic>
      <p:pic>
        <p:nvPicPr>
          <p:cNvPr id="274" name="Ink 28" descr="Ink 28"/>
          <p:cNvPicPr>
            <a:picLocks noChangeAspect="1"/>
          </p:cNvPicPr>
          <p:nvPr/>
        </p:nvPicPr>
        <p:blipFill>
          <a:blip r:embed="rId19">
            <a:extLst/>
          </a:blip>
          <a:stretch>
            <a:fillRect/>
          </a:stretch>
        </p:blipFill>
        <p:spPr>
          <a:xfrm>
            <a:off x="-962281" y="3042454"/>
            <a:ext cx="36001" cy="216001"/>
          </a:xfrm>
          <a:prstGeom prst="rect">
            <a:avLst/>
          </a:prstGeom>
          <a:ln w="12700">
            <a:miter lim="400000"/>
          </a:ln>
        </p:spPr>
      </p:pic>
      <p:pic>
        <p:nvPicPr>
          <p:cNvPr id="275" name="Ink 29" descr="Ink 29"/>
          <p:cNvPicPr>
            <a:picLocks noChangeAspect="1"/>
          </p:cNvPicPr>
          <p:nvPr/>
        </p:nvPicPr>
        <p:blipFill>
          <a:blip r:embed="rId19">
            <a:extLst/>
          </a:blip>
          <a:stretch>
            <a:fillRect/>
          </a:stretch>
        </p:blipFill>
        <p:spPr>
          <a:xfrm>
            <a:off x="-962281" y="3042454"/>
            <a:ext cx="36001" cy="216001"/>
          </a:xfrm>
          <a:prstGeom prst="rect">
            <a:avLst/>
          </a:prstGeom>
          <a:ln w="12700">
            <a:miter lim="400000"/>
          </a:ln>
        </p:spPr>
      </p:pic>
      <p:pic>
        <p:nvPicPr>
          <p:cNvPr id="276" name="Ink 30" descr="Ink 30"/>
          <p:cNvPicPr>
            <a:picLocks noChangeAspect="1"/>
          </p:cNvPicPr>
          <p:nvPr/>
        </p:nvPicPr>
        <p:blipFill>
          <a:blip r:embed="rId20">
            <a:extLst/>
          </a:blip>
          <a:stretch>
            <a:fillRect/>
          </a:stretch>
        </p:blipFill>
        <p:spPr>
          <a:xfrm>
            <a:off x="-783360" y="3042454"/>
            <a:ext cx="36001" cy="216001"/>
          </a:xfrm>
          <a:prstGeom prst="rect">
            <a:avLst/>
          </a:prstGeom>
          <a:ln w="12700">
            <a:miter lim="400000"/>
          </a:ln>
        </p:spPr>
      </p:pic>
      <p:pic>
        <p:nvPicPr>
          <p:cNvPr id="277" name="Ink 31" descr="Ink 31"/>
          <p:cNvPicPr>
            <a:picLocks noChangeAspect="1"/>
          </p:cNvPicPr>
          <p:nvPr/>
        </p:nvPicPr>
        <p:blipFill>
          <a:blip r:embed="rId21">
            <a:extLst/>
          </a:blip>
          <a:stretch>
            <a:fillRect/>
          </a:stretch>
        </p:blipFill>
        <p:spPr>
          <a:xfrm>
            <a:off x="-1986121" y="2615133"/>
            <a:ext cx="36001" cy="216001"/>
          </a:xfrm>
          <a:prstGeom prst="rect">
            <a:avLst/>
          </a:prstGeom>
          <a:ln w="12700">
            <a:miter lim="400000"/>
          </a:ln>
        </p:spPr>
      </p:pic>
      <p:pic>
        <p:nvPicPr>
          <p:cNvPr id="278" name="Picture 9" descr="Picture 9"/>
          <p:cNvPicPr>
            <a:picLocks noChangeAspect="1"/>
          </p:cNvPicPr>
          <p:nvPr/>
        </p:nvPicPr>
        <p:blipFill>
          <a:blip r:embed="rId22">
            <a:extLst/>
          </a:blip>
          <a:stretch>
            <a:fillRect/>
          </a:stretch>
        </p:blipFill>
        <p:spPr>
          <a:xfrm>
            <a:off x="126079" y="4465556"/>
            <a:ext cx="1597182" cy="1245802"/>
          </a:xfrm>
          <a:prstGeom prst="rect">
            <a:avLst/>
          </a:prstGeom>
          <a:ln w="12700">
            <a:miter lim="400000"/>
          </a:ln>
        </p:spPr>
      </p:pic>
      <p:pic>
        <p:nvPicPr>
          <p:cNvPr id="279" name="Picture 4" descr="Picture 4"/>
          <p:cNvPicPr>
            <a:picLocks noChangeAspect="1"/>
          </p:cNvPicPr>
          <p:nvPr/>
        </p:nvPicPr>
        <p:blipFill>
          <a:blip r:embed="rId23">
            <a:extLst/>
          </a:blip>
          <a:srcRect l="87871"/>
          <a:stretch>
            <a:fillRect/>
          </a:stretch>
        </p:blipFill>
        <p:spPr>
          <a:xfrm>
            <a:off x="481248" y="3390143"/>
            <a:ext cx="886848" cy="929888"/>
          </a:xfrm>
          <a:prstGeom prst="rect">
            <a:avLst/>
          </a:prstGeom>
          <a:ln w="12700">
            <a:miter lim="400000"/>
          </a:ln>
        </p:spPr>
      </p:pic>
      <p:sp>
        <p:nvSpPr>
          <p:cNvPr id="280" name="Title Text"/>
          <p:cNvSpPr txBox="1">
            <a:spLocks noGrp="1"/>
          </p:cNvSpPr>
          <p:nvPr>
            <p:ph type="title"/>
          </p:nvPr>
        </p:nvSpPr>
        <p:spPr>
          <a:xfrm>
            <a:off x="1965461" y="387626"/>
            <a:ext cx="2949178" cy="1600201"/>
          </a:xfrm>
          <a:prstGeom prst="rect">
            <a:avLst/>
          </a:prstGeom>
        </p:spPr>
        <p:txBody>
          <a:bodyPr anchor="b"/>
          <a:lstStyle>
            <a:lvl1pPr>
              <a:defRPr sz="3200"/>
            </a:lvl1pPr>
          </a:lstStyle>
          <a:p>
            <a:r>
              <a:t>Title Text</a:t>
            </a:r>
          </a:p>
        </p:txBody>
      </p:sp>
      <p:sp>
        <p:nvSpPr>
          <p:cNvPr id="281" name="Body Level One…"/>
          <p:cNvSpPr txBox="1">
            <a:spLocks noGrp="1"/>
          </p:cNvSpPr>
          <p:nvPr>
            <p:ph type="body" sz="half" idx="1"/>
          </p:nvPr>
        </p:nvSpPr>
        <p:spPr>
          <a:xfrm>
            <a:off x="5148469" y="387626"/>
            <a:ext cx="3366881" cy="54734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282" name="Text Placeholder 3"/>
          <p:cNvSpPr>
            <a:spLocks noGrp="1"/>
          </p:cNvSpPr>
          <p:nvPr>
            <p:ph type="body" sz="quarter" idx="13"/>
          </p:nvPr>
        </p:nvSpPr>
        <p:spPr>
          <a:xfrm>
            <a:off x="1961601" y="2022820"/>
            <a:ext cx="2949180" cy="3811589"/>
          </a:xfrm>
          <a:prstGeom prst="rect">
            <a:avLst/>
          </a:prstGeom>
        </p:spPr>
        <p:txBody>
          <a:bodyPr/>
          <a:lstStyle/>
          <a:p>
            <a:pPr marL="0" indent="0">
              <a:buSzTx/>
              <a:buFontTx/>
              <a:buNone/>
              <a:defRPr sz="1600"/>
            </a:pPr>
            <a:endParaRPr/>
          </a:p>
        </p:txBody>
      </p:sp>
      <p:sp>
        <p:nvSpPr>
          <p:cNvPr id="2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290" name="Rectangle 7"/>
          <p:cNvSpPr/>
          <p:nvPr/>
        </p:nvSpPr>
        <p:spPr>
          <a:xfrm>
            <a:off x="10273" y="0"/>
            <a:ext cx="1828801" cy="6858001"/>
          </a:xfrm>
          <a:prstGeom prst="rect">
            <a:avLst/>
          </a:prstGeom>
          <a:solidFill>
            <a:srgbClr val="548235"/>
          </a:solidFill>
          <a:ln w="12700">
            <a:solidFill>
              <a:srgbClr val="527E34"/>
            </a:solidFill>
            <a:miter/>
          </a:ln>
        </p:spPr>
        <p:txBody>
          <a:bodyPr lIns="45719" rIns="45719" anchor="ctr"/>
          <a:lstStyle/>
          <a:p>
            <a:pPr algn="ctr">
              <a:defRPr>
                <a:solidFill>
                  <a:srgbClr val="FFFFFF"/>
                </a:solidFill>
              </a:defRPr>
            </a:pPr>
            <a:endParaRPr/>
          </a:p>
        </p:txBody>
      </p:sp>
      <p:sp>
        <p:nvSpPr>
          <p:cNvPr id="291" name="TextBox 8"/>
          <p:cNvSpPr txBox="1"/>
          <p:nvPr/>
        </p:nvSpPr>
        <p:spPr>
          <a:xfrm>
            <a:off x="-1" y="773138"/>
            <a:ext cx="1828801" cy="677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a:solidFill>
                  <a:srgbClr val="FFFFFF"/>
                </a:solidFill>
              </a:defRPr>
            </a:pPr>
            <a:r>
              <a:t>Teaching with Small Boats Alliance</a:t>
            </a:r>
          </a:p>
          <a:p>
            <a:pPr algn="ctr">
              <a:defRPr sz="2000">
                <a:solidFill>
                  <a:srgbClr val="FFFFFF"/>
                </a:solidFill>
              </a:defRPr>
            </a:pPr>
            <a:r>
              <a:t>2019 Conference</a:t>
            </a:r>
          </a:p>
          <a:p>
            <a:pPr algn="ctr">
              <a:defRPr sz="1400">
                <a:solidFill>
                  <a:srgbClr val="FFFFFF"/>
                </a:solidFill>
              </a:defRPr>
            </a:pPr>
            <a:endParaRPr/>
          </a:p>
          <a:p>
            <a:pPr algn="ctr">
              <a:defRPr sz="1600">
                <a:solidFill>
                  <a:srgbClr val="FFFFFF"/>
                </a:solidFill>
              </a:defRPr>
            </a:pPr>
            <a:r>
              <a:t>October 11-14, 2019</a:t>
            </a: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r>
              <a:t>Antique Boat Museum</a:t>
            </a:r>
          </a:p>
          <a:p>
            <a:pPr algn="ctr">
              <a:defRPr>
                <a:solidFill>
                  <a:srgbClr val="FFFFFF"/>
                </a:solidFill>
              </a:defRPr>
            </a:pPr>
            <a:r>
              <a:t>Clayton, NY</a:t>
            </a:r>
          </a:p>
          <a:p>
            <a:pPr algn="ctr">
              <a:defRPr sz="2400">
                <a:solidFill>
                  <a:srgbClr val="FFFFFF"/>
                </a:solidFill>
              </a:defRPr>
            </a:pPr>
            <a:endParaRPr/>
          </a:p>
          <a:p>
            <a:pPr algn="ctr">
              <a:defRPr sz="2400">
                <a:solidFill>
                  <a:srgbClr val="FFFFFF"/>
                </a:solidFill>
              </a:defRPr>
            </a:pPr>
            <a:endParaRPr/>
          </a:p>
        </p:txBody>
      </p:sp>
      <p:pic>
        <p:nvPicPr>
          <p:cNvPr id="292" name="Picture 10" descr="Picture 10"/>
          <p:cNvPicPr>
            <a:picLocks noChangeAspect="1"/>
          </p:cNvPicPr>
          <p:nvPr/>
        </p:nvPicPr>
        <p:blipFill>
          <a:blip r:embed="rId2">
            <a:extLst/>
          </a:blip>
          <a:stretch>
            <a:fillRect/>
          </a:stretch>
        </p:blipFill>
        <p:spPr>
          <a:xfrm>
            <a:off x="71919" y="53104"/>
            <a:ext cx="1725307" cy="406864"/>
          </a:xfrm>
          <a:prstGeom prst="rect">
            <a:avLst/>
          </a:prstGeom>
          <a:ln w="12700">
            <a:miter lim="400000"/>
          </a:ln>
        </p:spPr>
      </p:pic>
      <p:pic>
        <p:nvPicPr>
          <p:cNvPr id="293" name="Ink 11" descr="Ink 11"/>
          <p:cNvPicPr>
            <a:picLocks noChangeAspect="1"/>
          </p:cNvPicPr>
          <p:nvPr/>
        </p:nvPicPr>
        <p:blipFill>
          <a:blip r:embed="rId3">
            <a:extLst/>
          </a:blip>
          <a:stretch>
            <a:fillRect/>
          </a:stretch>
        </p:blipFill>
        <p:spPr>
          <a:xfrm>
            <a:off x="2488599" y="5645184"/>
            <a:ext cx="36001" cy="216001"/>
          </a:xfrm>
          <a:prstGeom prst="rect">
            <a:avLst/>
          </a:prstGeom>
          <a:ln w="12700">
            <a:miter lim="400000"/>
          </a:ln>
        </p:spPr>
      </p:pic>
      <p:pic>
        <p:nvPicPr>
          <p:cNvPr id="294" name="Ink 12" descr="Ink 12"/>
          <p:cNvPicPr>
            <a:picLocks noChangeAspect="1"/>
          </p:cNvPicPr>
          <p:nvPr/>
        </p:nvPicPr>
        <p:blipFill>
          <a:blip r:embed="rId4">
            <a:extLst/>
          </a:blip>
          <a:stretch>
            <a:fillRect/>
          </a:stretch>
        </p:blipFill>
        <p:spPr>
          <a:xfrm>
            <a:off x="865718" y="343463"/>
            <a:ext cx="36001" cy="216001"/>
          </a:xfrm>
          <a:prstGeom prst="rect">
            <a:avLst/>
          </a:prstGeom>
          <a:ln w="12700">
            <a:miter lim="400000"/>
          </a:ln>
        </p:spPr>
      </p:pic>
      <p:pic>
        <p:nvPicPr>
          <p:cNvPr id="295" name="Ink 13" descr="Ink 13"/>
          <p:cNvPicPr>
            <a:picLocks noChangeAspect="1"/>
          </p:cNvPicPr>
          <p:nvPr/>
        </p:nvPicPr>
        <p:blipFill>
          <a:blip r:embed="rId5">
            <a:extLst/>
          </a:blip>
          <a:stretch>
            <a:fillRect/>
          </a:stretch>
        </p:blipFill>
        <p:spPr>
          <a:xfrm>
            <a:off x="1224998" y="199823"/>
            <a:ext cx="36001" cy="216001"/>
          </a:xfrm>
          <a:prstGeom prst="rect">
            <a:avLst/>
          </a:prstGeom>
          <a:ln w="12700">
            <a:miter lim="400000"/>
          </a:ln>
        </p:spPr>
      </p:pic>
      <p:pic>
        <p:nvPicPr>
          <p:cNvPr id="296" name="Ink 14" descr="Ink 14"/>
          <p:cNvPicPr>
            <a:picLocks noChangeAspect="1"/>
          </p:cNvPicPr>
          <p:nvPr/>
        </p:nvPicPr>
        <p:blipFill>
          <a:blip r:embed="rId6">
            <a:extLst/>
          </a:blip>
          <a:stretch>
            <a:fillRect/>
          </a:stretch>
        </p:blipFill>
        <p:spPr>
          <a:xfrm>
            <a:off x="1255958" y="6231263"/>
            <a:ext cx="36001" cy="216001"/>
          </a:xfrm>
          <a:prstGeom prst="rect">
            <a:avLst/>
          </a:prstGeom>
          <a:ln w="12700">
            <a:miter lim="400000"/>
          </a:ln>
        </p:spPr>
      </p:pic>
      <p:pic>
        <p:nvPicPr>
          <p:cNvPr id="297" name="Ink 15" descr="Ink 15"/>
          <p:cNvPicPr>
            <a:picLocks noChangeAspect="1"/>
          </p:cNvPicPr>
          <p:nvPr/>
        </p:nvPicPr>
        <p:blipFill>
          <a:blip r:embed="rId7">
            <a:extLst/>
          </a:blip>
          <a:stretch>
            <a:fillRect/>
          </a:stretch>
        </p:blipFill>
        <p:spPr>
          <a:xfrm>
            <a:off x="2283398" y="5768664"/>
            <a:ext cx="36001" cy="216001"/>
          </a:xfrm>
          <a:prstGeom prst="rect">
            <a:avLst/>
          </a:prstGeom>
          <a:ln w="12700">
            <a:miter lim="400000"/>
          </a:ln>
        </p:spPr>
      </p:pic>
      <p:pic>
        <p:nvPicPr>
          <p:cNvPr id="298" name="Ink 16" descr="Ink 16"/>
          <p:cNvPicPr>
            <a:picLocks noChangeAspect="1"/>
          </p:cNvPicPr>
          <p:nvPr/>
        </p:nvPicPr>
        <p:blipFill>
          <a:blip r:embed="rId8">
            <a:extLst/>
          </a:blip>
          <a:stretch>
            <a:fillRect/>
          </a:stretch>
        </p:blipFill>
        <p:spPr>
          <a:xfrm>
            <a:off x="-1271601" y="3282143"/>
            <a:ext cx="36001" cy="216001"/>
          </a:xfrm>
          <a:prstGeom prst="rect">
            <a:avLst/>
          </a:prstGeom>
          <a:ln w="12700">
            <a:miter lim="400000"/>
          </a:ln>
        </p:spPr>
      </p:pic>
      <p:pic>
        <p:nvPicPr>
          <p:cNvPr id="299" name="Ink 17" descr="Ink 17"/>
          <p:cNvPicPr>
            <a:picLocks noChangeAspect="1"/>
          </p:cNvPicPr>
          <p:nvPr/>
        </p:nvPicPr>
        <p:blipFill>
          <a:blip r:embed="rId9">
            <a:extLst/>
          </a:blip>
          <a:stretch>
            <a:fillRect/>
          </a:stretch>
        </p:blipFill>
        <p:spPr>
          <a:xfrm>
            <a:off x="-850401" y="2932583"/>
            <a:ext cx="36001" cy="216001"/>
          </a:xfrm>
          <a:prstGeom prst="rect">
            <a:avLst/>
          </a:prstGeom>
          <a:ln w="12700">
            <a:miter lim="400000"/>
          </a:ln>
        </p:spPr>
      </p:pic>
      <p:pic>
        <p:nvPicPr>
          <p:cNvPr id="300" name="Ink 18" descr="Ink 18"/>
          <p:cNvPicPr>
            <a:picLocks noChangeAspect="1"/>
          </p:cNvPicPr>
          <p:nvPr/>
        </p:nvPicPr>
        <p:blipFill>
          <a:blip r:embed="rId10">
            <a:extLst/>
          </a:blip>
          <a:stretch>
            <a:fillRect/>
          </a:stretch>
        </p:blipFill>
        <p:spPr>
          <a:xfrm>
            <a:off x="-1826362" y="1412304"/>
            <a:ext cx="36001" cy="216001"/>
          </a:xfrm>
          <a:prstGeom prst="rect">
            <a:avLst/>
          </a:prstGeom>
          <a:ln w="12700">
            <a:miter lim="400000"/>
          </a:ln>
        </p:spPr>
      </p:pic>
      <p:pic>
        <p:nvPicPr>
          <p:cNvPr id="301" name="Ink 19" descr="Ink 19"/>
          <p:cNvPicPr>
            <a:picLocks noChangeAspect="1"/>
          </p:cNvPicPr>
          <p:nvPr/>
        </p:nvPicPr>
        <p:blipFill>
          <a:blip r:embed="rId11">
            <a:extLst/>
          </a:blip>
          <a:stretch>
            <a:fillRect/>
          </a:stretch>
        </p:blipFill>
        <p:spPr>
          <a:xfrm>
            <a:off x="-891801" y="539304"/>
            <a:ext cx="36001" cy="216000"/>
          </a:xfrm>
          <a:prstGeom prst="rect">
            <a:avLst/>
          </a:prstGeom>
          <a:ln w="12700">
            <a:miter lim="400000"/>
          </a:ln>
        </p:spPr>
      </p:pic>
      <p:pic>
        <p:nvPicPr>
          <p:cNvPr id="302" name="Ink 20" descr="Ink 20"/>
          <p:cNvPicPr>
            <a:picLocks noChangeAspect="1"/>
          </p:cNvPicPr>
          <p:nvPr/>
        </p:nvPicPr>
        <p:blipFill>
          <a:blip r:embed="rId12">
            <a:extLst/>
          </a:blip>
          <a:stretch>
            <a:fillRect/>
          </a:stretch>
        </p:blipFill>
        <p:spPr>
          <a:xfrm>
            <a:off x="-1456642" y="35304"/>
            <a:ext cx="36001" cy="216000"/>
          </a:xfrm>
          <a:prstGeom prst="rect">
            <a:avLst/>
          </a:prstGeom>
          <a:ln w="12700">
            <a:miter lim="400000"/>
          </a:ln>
        </p:spPr>
      </p:pic>
      <p:pic>
        <p:nvPicPr>
          <p:cNvPr id="303" name="Ink 21" descr="Ink 21"/>
          <p:cNvPicPr>
            <a:picLocks noChangeAspect="1"/>
          </p:cNvPicPr>
          <p:nvPr/>
        </p:nvPicPr>
        <p:blipFill>
          <a:blip r:embed="rId13">
            <a:extLst/>
          </a:blip>
          <a:stretch>
            <a:fillRect/>
          </a:stretch>
        </p:blipFill>
        <p:spPr>
          <a:xfrm>
            <a:off x="-1456642" y="14756"/>
            <a:ext cx="36001" cy="216000"/>
          </a:xfrm>
          <a:prstGeom prst="rect">
            <a:avLst/>
          </a:prstGeom>
          <a:ln w="12700">
            <a:miter lim="400000"/>
          </a:ln>
        </p:spPr>
      </p:pic>
      <p:pic>
        <p:nvPicPr>
          <p:cNvPr id="304" name="Ink 22" descr="Ink 22"/>
          <p:cNvPicPr>
            <a:picLocks noChangeAspect="1"/>
          </p:cNvPicPr>
          <p:nvPr/>
        </p:nvPicPr>
        <p:blipFill>
          <a:blip r:embed="rId13">
            <a:extLst/>
          </a:blip>
          <a:stretch>
            <a:fillRect/>
          </a:stretch>
        </p:blipFill>
        <p:spPr>
          <a:xfrm>
            <a:off x="-1456642" y="14756"/>
            <a:ext cx="36001" cy="216000"/>
          </a:xfrm>
          <a:prstGeom prst="rect">
            <a:avLst/>
          </a:prstGeom>
          <a:ln w="12700">
            <a:miter lim="400000"/>
          </a:ln>
        </p:spPr>
      </p:pic>
      <p:pic>
        <p:nvPicPr>
          <p:cNvPr id="305" name="Ink 23" descr="Ink 23"/>
          <p:cNvPicPr>
            <a:picLocks noChangeAspect="1"/>
          </p:cNvPicPr>
          <p:nvPr/>
        </p:nvPicPr>
        <p:blipFill>
          <a:blip r:embed="rId14">
            <a:extLst/>
          </a:blip>
          <a:stretch>
            <a:fillRect/>
          </a:stretch>
        </p:blipFill>
        <p:spPr>
          <a:xfrm>
            <a:off x="-1456642" y="569876"/>
            <a:ext cx="36001" cy="216001"/>
          </a:xfrm>
          <a:prstGeom prst="rect">
            <a:avLst/>
          </a:prstGeom>
          <a:ln w="12700">
            <a:miter lim="400000"/>
          </a:ln>
        </p:spPr>
      </p:pic>
      <p:pic>
        <p:nvPicPr>
          <p:cNvPr id="306" name="Ink 24" descr="Ink 24"/>
          <p:cNvPicPr>
            <a:picLocks noChangeAspect="1"/>
          </p:cNvPicPr>
          <p:nvPr/>
        </p:nvPicPr>
        <p:blipFill>
          <a:blip r:embed="rId15">
            <a:extLst/>
          </a:blip>
          <a:stretch>
            <a:fillRect/>
          </a:stretch>
        </p:blipFill>
        <p:spPr>
          <a:xfrm>
            <a:off x="-901522" y="682916"/>
            <a:ext cx="36001" cy="216001"/>
          </a:xfrm>
          <a:prstGeom prst="rect">
            <a:avLst/>
          </a:prstGeom>
          <a:ln w="12700">
            <a:miter lim="400000"/>
          </a:ln>
        </p:spPr>
      </p:pic>
      <p:pic>
        <p:nvPicPr>
          <p:cNvPr id="307" name="Ink 25" descr="Ink 25"/>
          <p:cNvPicPr>
            <a:picLocks noChangeAspect="1"/>
          </p:cNvPicPr>
          <p:nvPr/>
        </p:nvPicPr>
        <p:blipFill>
          <a:blip r:embed="rId16">
            <a:extLst/>
          </a:blip>
          <a:stretch>
            <a:fillRect/>
          </a:stretch>
        </p:blipFill>
        <p:spPr>
          <a:xfrm>
            <a:off x="5940998" y="1237316"/>
            <a:ext cx="36001" cy="216001"/>
          </a:xfrm>
          <a:prstGeom prst="rect">
            <a:avLst/>
          </a:prstGeom>
          <a:ln w="12700">
            <a:miter lim="400000"/>
          </a:ln>
        </p:spPr>
      </p:pic>
      <p:pic>
        <p:nvPicPr>
          <p:cNvPr id="308" name="Ink 26" descr="Ink 26"/>
          <p:cNvPicPr>
            <a:picLocks noChangeAspect="1"/>
          </p:cNvPicPr>
          <p:nvPr/>
        </p:nvPicPr>
        <p:blipFill>
          <a:blip r:embed="rId17">
            <a:extLst/>
          </a:blip>
          <a:stretch>
            <a:fillRect/>
          </a:stretch>
        </p:blipFill>
        <p:spPr>
          <a:xfrm>
            <a:off x="5971599" y="1494355"/>
            <a:ext cx="36001" cy="216001"/>
          </a:xfrm>
          <a:prstGeom prst="rect">
            <a:avLst/>
          </a:prstGeom>
          <a:ln w="12700">
            <a:miter lim="400000"/>
          </a:ln>
        </p:spPr>
      </p:pic>
      <p:pic>
        <p:nvPicPr>
          <p:cNvPr id="309" name="Ink 27" descr="Ink 27"/>
          <p:cNvPicPr>
            <a:picLocks noChangeAspect="1"/>
          </p:cNvPicPr>
          <p:nvPr/>
        </p:nvPicPr>
        <p:blipFill>
          <a:blip r:embed="rId18">
            <a:extLst/>
          </a:blip>
          <a:stretch>
            <a:fillRect/>
          </a:stretch>
        </p:blipFill>
        <p:spPr>
          <a:xfrm>
            <a:off x="5961159" y="1628275"/>
            <a:ext cx="36001" cy="216001"/>
          </a:xfrm>
          <a:prstGeom prst="rect">
            <a:avLst/>
          </a:prstGeom>
          <a:ln w="12700">
            <a:miter lim="400000"/>
          </a:ln>
        </p:spPr>
      </p:pic>
      <p:pic>
        <p:nvPicPr>
          <p:cNvPr id="310" name="Ink 28" descr="Ink 28"/>
          <p:cNvPicPr>
            <a:picLocks noChangeAspect="1"/>
          </p:cNvPicPr>
          <p:nvPr/>
        </p:nvPicPr>
        <p:blipFill>
          <a:blip r:embed="rId19">
            <a:extLst/>
          </a:blip>
          <a:stretch>
            <a:fillRect/>
          </a:stretch>
        </p:blipFill>
        <p:spPr>
          <a:xfrm>
            <a:off x="-962281" y="3042454"/>
            <a:ext cx="36001" cy="216001"/>
          </a:xfrm>
          <a:prstGeom prst="rect">
            <a:avLst/>
          </a:prstGeom>
          <a:ln w="12700">
            <a:miter lim="400000"/>
          </a:ln>
        </p:spPr>
      </p:pic>
      <p:pic>
        <p:nvPicPr>
          <p:cNvPr id="311" name="Ink 29" descr="Ink 29"/>
          <p:cNvPicPr>
            <a:picLocks noChangeAspect="1"/>
          </p:cNvPicPr>
          <p:nvPr/>
        </p:nvPicPr>
        <p:blipFill>
          <a:blip r:embed="rId19">
            <a:extLst/>
          </a:blip>
          <a:stretch>
            <a:fillRect/>
          </a:stretch>
        </p:blipFill>
        <p:spPr>
          <a:xfrm>
            <a:off x="-962281" y="3042454"/>
            <a:ext cx="36001" cy="216001"/>
          </a:xfrm>
          <a:prstGeom prst="rect">
            <a:avLst/>
          </a:prstGeom>
          <a:ln w="12700">
            <a:miter lim="400000"/>
          </a:ln>
        </p:spPr>
      </p:pic>
      <p:pic>
        <p:nvPicPr>
          <p:cNvPr id="312" name="Ink 30" descr="Ink 30"/>
          <p:cNvPicPr>
            <a:picLocks noChangeAspect="1"/>
          </p:cNvPicPr>
          <p:nvPr/>
        </p:nvPicPr>
        <p:blipFill>
          <a:blip r:embed="rId20">
            <a:extLst/>
          </a:blip>
          <a:stretch>
            <a:fillRect/>
          </a:stretch>
        </p:blipFill>
        <p:spPr>
          <a:xfrm>
            <a:off x="-783360" y="3042454"/>
            <a:ext cx="36001" cy="216001"/>
          </a:xfrm>
          <a:prstGeom prst="rect">
            <a:avLst/>
          </a:prstGeom>
          <a:ln w="12700">
            <a:miter lim="400000"/>
          </a:ln>
        </p:spPr>
      </p:pic>
      <p:pic>
        <p:nvPicPr>
          <p:cNvPr id="313" name="Ink 31" descr="Ink 31"/>
          <p:cNvPicPr>
            <a:picLocks noChangeAspect="1"/>
          </p:cNvPicPr>
          <p:nvPr/>
        </p:nvPicPr>
        <p:blipFill>
          <a:blip r:embed="rId21">
            <a:extLst/>
          </a:blip>
          <a:stretch>
            <a:fillRect/>
          </a:stretch>
        </p:blipFill>
        <p:spPr>
          <a:xfrm>
            <a:off x="-1986121" y="2615133"/>
            <a:ext cx="36001" cy="216001"/>
          </a:xfrm>
          <a:prstGeom prst="rect">
            <a:avLst/>
          </a:prstGeom>
          <a:ln w="12700">
            <a:miter lim="400000"/>
          </a:ln>
        </p:spPr>
      </p:pic>
      <p:pic>
        <p:nvPicPr>
          <p:cNvPr id="314" name="Picture 9" descr="Picture 9"/>
          <p:cNvPicPr>
            <a:picLocks noChangeAspect="1"/>
          </p:cNvPicPr>
          <p:nvPr/>
        </p:nvPicPr>
        <p:blipFill>
          <a:blip r:embed="rId22">
            <a:extLst/>
          </a:blip>
          <a:stretch>
            <a:fillRect/>
          </a:stretch>
        </p:blipFill>
        <p:spPr>
          <a:xfrm>
            <a:off x="126079" y="4465556"/>
            <a:ext cx="1597182" cy="1245802"/>
          </a:xfrm>
          <a:prstGeom prst="rect">
            <a:avLst/>
          </a:prstGeom>
          <a:ln w="12700">
            <a:miter lim="400000"/>
          </a:ln>
        </p:spPr>
      </p:pic>
      <p:pic>
        <p:nvPicPr>
          <p:cNvPr id="315" name="Picture 4" descr="Picture 4"/>
          <p:cNvPicPr>
            <a:picLocks noChangeAspect="1"/>
          </p:cNvPicPr>
          <p:nvPr/>
        </p:nvPicPr>
        <p:blipFill>
          <a:blip r:embed="rId23">
            <a:extLst/>
          </a:blip>
          <a:srcRect l="87871"/>
          <a:stretch>
            <a:fillRect/>
          </a:stretch>
        </p:blipFill>
        <p:spPr>
          <a:xfrm>
            <a:off x="481248" y="3390143"/>
            <a:ext cx="886848" cy="929888"/>
          </a:xfrm>
          <a:prstGeom prst="rect">
            <a:avLst/>
          </a:prstGeom>
          <a:ln w="12700">
            <a:miter lim="400000"/>
          </a:ln>
        </p:spPr>
      </p:pic>
      <p:sp>
        <p:nvSpPr>
          <p:cNvPr id="316" name="Title Text"/>
          <p:cNvSpPr txBox="1">
            <a:spLocks noGrp="1"/>
          </p:cNvSpPr>
          <p:nvPr>
            <p:ph type="title"/>
          </p:nvPr>
        </p:nvSpPr>
        <p:spPr>
          <a:xfrm>
            <a:off x="1965461" y="457200"/>
            <a:ext cx="2949178" cy="1600200"/>
          </a:xfrm>
          <a:prstGeom prst="rect">
            <a:avLst/>
          </a:prstGeom>
        </p:spPr>
        <p:txBody>
          <a:bodyPr anchor="b"/>
          <a:lstStyle>
            <a:lvl1pPr>
              <a:defRPr sz="3200"/>
            </a:lvl1pPr>
          </a:lstStyle>
          <a:p>
            <a:r>
              <a:t>Title Text</a:t>
            </a:r>
          </a:p>
        </p:txBody>
      </p:sp>
      <p:sp>
        <p:nvSpPr>
          <p:cNvPr id="317" name="Picture Placeholder 2"/>
          <p:cNvSpPr>
            <a:spLocks noGrp="1"/>
          </p:cNvSpPr>
          <p:nvPr>
            <p:ph type="pic" sz="half" idx="13"/>
          </p:nvPr>
        </p:nvSpPr>
        <p:spPr>
          <a:xfrm>
            <a:off x="5327374" y="987425"/>
            <a:ext cx="3189168" cy="4873626"/>
          </a:xfrm>
          <a:prstGeom prst="rect">
            <a:avLst/>
          </a:prstGeom>
        </p:spPr>
        <p:txBody>
          <a:bodyPr lIns="91439" rIns="91439">
            <a:noAutofit/>
          </a:bodyPr>
          <a:lstStyle/>
          <a:p>
            <a:endParaRPr/>
          </a:p>
        </p:txBody>
      </p:sp>
      <p:sp>
        <p:nvSpPr>
          <p:cNvPr id="318" name="Body Level One…"/>
          <p:cNvSpPr txBox="1">
            <a:spLocks noGrp="1"/>
          </p:cNvSpPr>
          <p:nvPr>
            <p:ph type="body" sz="quarter" idx="1"/>
          </p:nvPr>
        </p:nvSpPr>
        <p:spPr>
          <a:xfrm>
            <a:off x="1965461" y="2049463"/>
            <a:ext cx="2949178"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slideLayout" Target="../slideLayouts/slideLayout3.xml"/><Relationship Id="rId21" Type="http://schemas.openxmlformats.org/officeDocument/2006/relationships/image" Target="../media/image11.png"/><Relationship Id="rId7" Type="http://schemas.openxmlformats.org/officeDocument/2006/relationships/slideLayout" Target="../slideLayouts/slideLayout7.xml"/><Relationship Id="rId12" Type="http://schemas.openxmlformats.org/officeDocument/2006/relationships/image" Target="../media/image2.png"/><Relationship Id="rId17" Type="http://schemas.openxmlformats.org/officeDocument/2006/relationships/image" Target="../media/image7.png"/><Relationship Id="rId25" Type="http://schemas.openxmlformats.org/officeDocument/2006/relationships/image" Target="../media/image15.png"/><Relationship Id="rId2" Type="http://schemas.openxmlformats.org/officeDocument/2006/relationships/slideLayout" Target="../slideLayouts/slideLayout2.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gif"/><Relationship Id="rId24" Type="http://schemas.openxmlformats.org/officeDocument/2006/relationships/image" Target="../media/image14.png"/><Relationship Id="rId32" Type="http://schemas.openxmlformats.org/officeDocument/2006/relationships/image" Target="../media/image22.png"/><Relationship Id="rId5" Type="http://schemas.openxmlformats.org/officeDocument/2006/relationships/slideLayout" Target="../slideLayouts/slideLayout5.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10" Type="http://schemas.openxmlformats.org/officeDocument/2006/relationships/theme" Target="../theme/theme1.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p:cNvSpPr/>
          <p:nvPr/>
        </p:nvSpPr>
        <p:spPr>
          <a:xfrm>
            <a:off x="10273" y="0"/>
            <a:ext cx="1828801" cy="6858001"/>
          </a:xfrm>
          <a:prstGeom prst="rect">
            <a:avLst/>
          </a:prstGeom>
          <a:solidFill>
            <a:srgbClr val="548235"/>
          </a:solidFill>
          <a:ln w="12700">
            <a:solidFill>
              <a:srgbClr val="527E34"/>
            </a:solidFill>
            <a:miter/>
          </a:ln>
        </p:spPr>
        <p:txBody>
          <a:bodyPr lIns="45719" rIns="45719" anchor="ctr"/>
          <a:lstStyle/>
          <a:p>
            <a:pPr algn="ctr">
              <a:defRPr>
                <a:solidFill>
                  <a:srgbClr val="FFFFFF"/>
                </a:solidFill>
              </a:defRPr>
            </a:pPr>
            <a:endParaRPr/>
          </a:p>
        </p:txBody>
      </p:sp>
      <p:sp>
        <p:nvSpPr>
          <p:cNvPr id="3" name="TextBox 8"/>
          <p:cNvSpPr txBox="1"/>
          <p:nvPr/>
        </p:nvSpPr>
        <p:spPr>
          <a:xfrm>
            <a:off x="-1" y="773138"/>
            <a:ext cx="1828801" cy="677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a:solidFill>
                  <a:srgbClr val="FFFFFF"/>
                </a:solidFill>
              </a:defRPr>
            </a:pPr>
            <a:r>
              <a:t>Teaching with Small Boats Alliance</a:t>
            </a:r>
          </a:p>
          <a:p>
            <a:pPr algn="ctr">
              <a:defRPr sz="2000">
                <a:solidFill>
                  <a:srgbClr val="FFFFFF"/>
                </a:solidFill>
              </a:defRPr>
            </a:pPr>
            <a:r>
              <a:t>2019 Conference</a:t>
            </a:r>
          </a:p>
          <a:p>
            <a:pPr algn="ctr">
              <a:defRPr sz="1400">
                <a:solidFill>
                  <a:srgbClr val="FFFFFF"/>
                </a:solidFill>
              </a:defRPr>
            </a:pPr>
            <a:endParaRPr/>
          </a:p>
          <a:p>
            <a:pPr algn="ctr">
              <a:defRPr sz="1600">
                <a:solidFill>
                  <a:srgbClr val="FFFFFF"/>
                </a:solidFill>
              </a:defRPr>
            </a:pPr>
            <a:r>
              <a:t>October 11-14, 2019</a:t>
            </a: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endParaRPr/>
          </a:p>
          <a:p>
            <a:pPr algn="ctr">
              <a:defRPr>
                <a:solidFill>
                  <a:srgbClr val="FFFFFF"/>
                </a:solidFill>
              </a:defRPr>
            </a:pPr>
            <a:r>
              <a:t>Antique Boat Museum</a:t>
            </a:r>
          </a:p>
          <a:p>
            <a:pPr algn="ctr">
              <a:defRPr>
                <a:solidFill>
                  <a:srgbClr val="FFFFFF"/>
                </a:solidFill>
              </a:defRPr>
            </a:pPr>
            <a:r>
              <a:t>Clayton, NY</a:t>
            </a:r>
          </a:p>
          <a:p>
            <a:pPr algn="ctr">
              <a:defRPr sz="2400">
                <a:solidFill>
                  <a:srgbClr val="FFFFFF"/>
                </a:solidFill>
              </a:defRPr>
            </a:pPr>
            <a:endParaRPr/>
          </a:p>
          <a:p>
            <a:pPr algn="ctr">
              <a:defRPr sz="2400">
                <a:solidFill>
                  <a:srgbClr val="FFFFFF"/>
                </a:solidFill>
              </a:defRPr>
            </a:pPr>
            <a:endParaRPr/>
          </a:p>
        </p:txBody>
      </p:sp>
      <p:pic>
        <p:nvPicPr>
          <p:cNvPr id="4" name="Picture 10" descr="Picture 10"/>
          <p:cNvPicPr>
            <a:picLocks noChangeAspect="1"/>
          </p:cNvPicPr>
          <p:nvPr/>
        </p:nvPicPr>
        <p:blipFill>
          <a:blip r:embed="rId11">
            <a:extLst/>
          </a:blip>
          <a:stretch>
            <a:fillRect/>
          </a:stretch>
        </p:blipFill>
        <p:spPr>
          <a:xfrm>
            <a:off x="71919" y="53104"/>
            <a:ext cx="1725307" cy="406864"/>
          </a:xfrm>
          <a:prstGeom prst="rect">
            <a:avLst/>
          </a:prstGeom>
          <a:ln w="12700">
            <a:miter lim="400000"/>
          </a:ln>
        </p:spPr>
      </p:pic>
      <p:pic>
        <p:nvPicPr>
          <p:cNvPr id="5" name="Ink 11" descr="Ink 11"/>
          <p:cNvPicPr>
            <a:picLocks noChangeAspect="1"/>
          </p:cNvPicPr>
          <p:nvPr/>
        </p:nvPicPr>
        <p:blipFill>
          <a:blip r:embed="rId12">
            <a:extLst/>
          </a:blip>
          <a:stretch>
            <a:fillRect/>
          </a:stretch>
        </p:blipFill>
        <p:spPr>
          <a:xfrm>
            <a:off x="2488599" y="5645184"/>
            <a:ext cx="36001" cy="216001"/>
          </a:xfrm>
          <a:prstGeom prst="rect">
            <a:avLst/>
          </a:prstGeom>
          <a:ln w="12700">
            <a:miter lim="400000"/>
          </a:ln>
        </p:spPr>
      </p:pic>
      <p:pic>
        <p:nvPicPr>
          <p:cNvPr id="6" name="Ink 12" descr="Ink 12"/>
          <p:cNvPicPr>
            <a:picLocks noChangeAspect="1"/>
          </p:cNvPicPr>
          <p:nvPr/>
        </p:nvPicPr>
        <p:blipFill>
          <a:blip r:embed="rId13">
            <a:extLst/>
          </a:blip>
          <a:stretch>
            <a:fillRect/>
          </a:stretch>
        </p:blipFill>
        <p:spPr>
          <a:xfrm>
            <a:off x="865718" y="343463"/>
            <a:ext cx="36001" cy="216001"/>
          </a:xfrm>
          <a:prstGeom prst="rect">
            <a:avLst/>
          </a:prstGeom>
          <a:ln w="12700">
            <a:miter lim="400000"/>
          </a:ln>
        </p:spPr>
      </p:pic>
      <p:pic>
        <p:nvPicPr>
          <p:cNvPr id="7" name="Ink 13" descr="Ink 13"/>
          <p:cNvPicPr>
            <a:picLocks noChangeAspect="1"/>
          </p:cNvPicPr>
          <p:nvPr/>
        </p:nvPicPr>
        <p:blipFill>
          <a:blip r:embed="rId14">
            <a:extLst/>
          </a:blip>
          <a:stretch>
            <a:fillRect/>
          </a:stretch>
        </p:blipFill>
        <p:spPr>
          <a:xfrm>
            <a:off x="1224998" y="199823"/>
            <a:ext cx="36001" cy="216001"/>
          </a:xfrm>
          <a:prstGeom prst="rect">
            <a:avLst/>
          </a:prstGeom>
          <a:ln w="12700">
            <a:miter lim="400000"/>
          </a:ln>
        </p:spPr>
      </p:pic>
      <p:pic>
        <p:nvPicPr>
          <p:cNvPr id="8" name="Ink 14" descr="Ink 14"/>
          <p:cNvPicPr>
            <a:picLocks noChangeAspect="1"/>
          </p:cNvPicPr>
          <p:nvPr/>
        </p:nvPicPr>
        <p:blipFill>
          <a:blip r:embed="rId15">
            <a:extLst/>
          </a:blip>
          <a:stretch>
            <a:fillRect/>
          </a:stretch>
        </p:blipFill>
        <p:spPr>
          <a:xfrm>
            <a:off x="1255958" y="6231263"/>
            <a:ext cx="36001" cy="216001"/>
          </a:xfrm>
          <a:prstGeom prst="rect">
            <a:avLst/>
          </a:prstGeom>
          <a:ln w="12700">
            <a:miter lim="400000"/>
          </a:ln>
        </p:spPr>
      </p:pic>
      <p:pic>
        <p:nvPicPr>
          <p:cNvPr id="9" name="Ink 15" descr="Ink 15"/>
          <p:cNvPicPr>
            <a:picLocks noChangeAspect="1"/>
          </p:cNvPicPr>
          <p:nvPr/>
        </p:nvPicPr>
        <p:blipFill>
          <a:blip r:embed="rId16">
            <a:extLst/>
          </a:blip>
          <a:stretch>
            <a:fillRect/>
          </a:stretch>
        </p:blipFill>
        <p:spPr>
          <a:xfrm>
            <a:off x="2283398" y="5768664"/>
            <a:ext cx="36001" cy="216001"/>
          </a:xfrm>
          <a:prstGeom prst="rect">
            <a:avLst/>
          </a:prstGeom>
          <a:ln w="12700">
            <a:miter lim="400000"/>
          </a:ln>
        </p:spPr>
      </p:pic>
      <p:pic>
        <p:nvPicPr>
          <p:cNvPr id="10" name="Ink 16" descr="Ink 16"/>
          <p:cNvPicPr>
            <a:picLocks noChangeAspect="1"/>
          </p:cNvPicPr>
          <p:nvPr/>
        </p:nvPicPr>
        <p:blipFill>
          <a:blip r:embed="rId17">
            <a:extLst/>
          </a:blip>
          <a:stretch>
            <a:fillRect/>
          </a:stretch>
        </p:blipFill>
        <p:spPr>
          <a:xfrm>
            <a:off x="-1271601" y="3282143"/>
            <a:ext cx="36001" cy="216001"/>
          </a:xfrm>
          <a:prstGeom prst="rect">
            <a:avLst/>
          </a:prstGeom>
          <a:ln w="12700">
            <a:miter lim="400000"/>
          </a:ln>
        </p:spPr>
      </p:pic>
      <p:pic>
        <p:nvPicPr>
          <p:cNvPr id="11" name="Ink 17" descr="Ink 17"/>
          <p:cNvPicPr>
            <a:picLocks noChangeAspect="1"/>
          </p:cNvPicPr>
          <p:nvPr/>
        </p:nvPicPr>
        <p:blipFill>
          <a:blip r:embed="rId18">
            <a:extLst/>
          </a:blip>
          <a:stretch>
            <a:fillRect/>
          </a:stretch>
        </p:blipFill>
        <p:spPr>
          <a:xfrm>
            <a:off x="-850401" y="2932583"/>
            <a:ext cx="36001" cy="216001"/>
          </a:xfrm>
          <a:prstGeom prst="rect">
            <a:avLst/>
          </a:prstGeom>
          <a:ln w="12700">
            <a:miter lim="400000"/>
          </a:ln>
        </p:spPr>
      </p:pic>
      <p:pic>
        <p:nvPicPr>
          <p:cNvPr id="12" name="Ink 18" descr="Ink 18"/>
          <p:cNvPicPr>
            <a:picLocks noChangeAspect="1"/>
          </p:cNvPicPr>
          <p:nvPr/>
        </p:nvPicPr>
        <p:blipFill>
          <a:blip r:embed="rId19">
            <a:extLst/>
          </a:blip>
          <a:stretch>
            <a:fillRect/>
          </a:stretch>
        </p:blipFill>
        <p:spPr>
          <a:xfrm>
            <a:off x="-1826362" y="1412304"/>
            <a:ext cx="36001" cy="216001"/>
          </a:xfrm>
          <a:prstGeom prst="rect">
            <a:avLst/>
          </a:prstGeom>
          <a:ln w="12700">
            <a:miter lim="400000"/>
          </a:ln>
        </p:spPr>
      </p:pic>
      <p:pic>
        <p:nvPicPr>
          <p:cNvPr id="13" name="Ink 19" descr="Ink 19"/>
          <p:cNvPicPr>
            <a:picLocks noChangeAspect="1"/>
          </p:cNvPicPr>
          <p:nvPr/>
        </p:nvPicPr>
        <p:blipFill>
          <a:blip r:embed="rId20">
            <a:extLst/>
          </a:blip>
          <a:stretch>
            <a:fillRect/>
          </a:stretch>
        </p:blipFill>
        <p:spPr>
          <a:xfrm>
            <a:off x="-891801" y="539304"/>
            <a:ext cx="36001" cy="216000"/>
          </a:xfrm>
          <a:prstGeom prst="rect">
            <a:avLst/>
          </a:prstGeom>
          <a:ln w="12700">
            <a:miter lim="400000"/>
          </a:ln>
        </p:spPr>
      </p:pic>
      <p:pic>
        <p:nvPicPr>
          <p:cNvPr id="14" name="Ink 20" descr="Ink 20"/>
          <p:cNvPicPr>
            <a:picLocks noChangeAspect="1"/>
          </p:cNvPicPr>
          <p:nvPr/>
        </p:nvPicPr>
        <p:blipFill>
          <a:blip r:embed="rId21">
            <a:extLst/>
          </a:blip>
          <a:stretch>
            <a:fillRect/>
          </a:stretch>
        </p:blipFill>
        <p:spPr>
          <a:xfrm>
            <a:off x="-1456642" y="35304"/>
            <a:ext cx="36001" cy="216000"/>
          </a:xfrm>
          <a:prstGeom prst="rect">
            <a:avLst/>
          </a:prstGeom>
          <a:ln w="12700">
            <a:miter lim="400000"/>
          </a:ln>
        </p:spPr>
      </p:pic>
      <p:pic>
        <p:nvPicPr>
          <p:cNvPr id="15" name="Ink 21" descr="Ink 21"/>
          <p:cNvPicPr>
            <a:picLocks noChangeAspect="1"/>
          </p:cNvPicPr>
          <p:nvPr/>
        </p:nvPicPr>
        <p:blipFill>
          <a:blip r:embed="rId22">
            <a:extLst/>
          </a:blip>
          <a:stretch>
            <a:fillRect/>
          </a:stretch>
        </p:blipFill>
        <p:spPr>
          <a:xfrm>
            <a:off x="-1456642" y="14756"/>
            <a:ext cx="36001" cy="216000"/>
          </a:xfrm>
          <a:prstGeom prst="rect">
            <a:avLst/>
          </a:prstGeom>
          <a:ln w="12700">
            <a:miter lim="400000"/>
          </a:ln>
        </p:spPr>
      </p:pic>
      <p:pic>
        <p:nvPicPr>
          <p:cNvPr id="16" name="Ink 22" descr="Ink 22"/>
          <p:cNvPicPr>
            <a:picLocks noChangeAspect="1"/>
          </p:cNvPicPr>
          <p:nvPr/>
        </p:nvPicPr>
        <p:blipFill>
          <a:blip r:embed="rId22">
            <a:extLst/>
          </a:blip>
          <a:stretch>
            <a:fillRect/>
          </a:stretch>
        </p:blipFill>
        <p:spPr>
          <a:xfrm>
            <a:off x="-1456642" y="14756"/>
            <a:ext cx="36001" cy="216000"/>
          </a:xfrm>
          <a:prstGeom prst="rect">
            <a:avLst/>
          </a:prstGeom>
          <a:ln w="12700">
            <a:miter lim="400000"/>
          </a:ln>
        </p:spPr>
      </p:pic>
      <p:pic>
        <p:nvPicPr>
          <p:cNvPr id="17" name="Ink 23" descr="Ink 23"/>
          <p:cNvPicPr>
            <a:picLocks noChangeAspect="1"/>
          </p:cNvPicPr>
          <p:nvPr/>
        </p:nvPicPr>
        <p:blipFill>
          <a:blip r:embed="rId23">
            <a:extLst/>
          </a:blip>
          <a:stretch>
            <a:fillRect/>
          </a:stretch>
        </p:blipFill>
        <p:spPr>
          <a:xfrm>
            <a:off x="-1456642" y="569876"/>
            <a:ext cx="36001" cy="216001"/>
          </a:xfrm>
          <a:prstGeom prst="rect">
            <a:avLst/>
          </a:prstGeom>
          <a:ln w="12700">
            <a:miter lim="400000"/>
          </a:ln>
        </p:spPr>
      </p:pic>
      <p:pic>
        <p:nvPicPr>
          <p:cNvPr id="18" name="Ink 24" descr="Ink 24"/>
          <p:cNvPicPr>
            <a:picLocks noChangeAspect="1"/>
          </p:cNvPicPr>
          <p:nvPr/>
        </p:nvPicPr>
        <p:blipFill>
          <a:blip r:embed="rId24">
            <a:extLst/>
          </a:blip>
          <a:stretch>
            <a:fillRect/>
          </a:stretch>
        </p:blipFill>
        <p:spPr>
          <a:xfrm>
            <a:off x="-901522" y="682916"/>
            <a:ext cx="36001" cy="216001"/>
          </a:xfrm>
          <a:prstGeom prst="rect">
            <a:avLst/>
          </a:prstGeom>
          <a:ln w="12700">
            <a:miter lim="400000"/>
          </a:ln>
        </p:spPr>
      </p:pic>
      <p:pic>
        <p:nvPicPr>
          <p:cNvPr id="19" name="Ink 25" descr="Ink 25"/>
          <p:cNvPicPr>
            <a:picLocks noChangeAspect="1"/>
          </p:cNvPicPr>
          <p:nvPr/>
        </p:nvPicPr>
        <p:blipFill>
          <a:blip r:embed="rId25">
            <a:extLst/>
          </a:blip>
          <a:stretch>
            <a:fillRect/>
          </a:stretch>
        </p:blipFill>
        <p:spPr>
          <a:xfrm>
            <a:off x="5940998" y="1237316"/>
            <a:ext cx="36001" cy="216001"/>
          </a:xfrm>
          <a:prstGeom prst="rect">
            <a:avLst/>
          </a:prstGeom>
          <a:ln w="12700">
            <a:miter lim="400000"/>
          </a:ln>
        </p:spPr>
      </p:pic>
      <p:pic>
        <p:nvPicPr>
          <p:cNvPr id="20" name="Ink 26" descr="Ink 26"/>
          <p:cNvPicPr>
            <a:picLocks noChangeAspect="1"/>
          </p:cNvPicPr>
          <p:nvPr/>
        </p:nvPicPr>
        <p:blipFill>
          <a:blip r:embed="rId26">
            <a:extLst/>
          </a:blip>
          <a:stretch>
            <a:fillRect/>
          </a:stretch>
        </p:blipFill>
        <p:spPr>
          <a:xfrm>
            <a:off x="5971599" y="1494355"/>
            <a:ext cx="36001" cy="216001"/>
          </a:xfrm>
          <a:prstGeom prst="rect">
            <a:avLst/>
          </a:prstGeom>
          <a:ln w="12700">
            <a:miter lim="400000"/>
          </a:ln>
        </p:spPr>
      </p:pic>
      <p:pic>
        <p:nvPicPr>
          <p:cNvPr id="21" name="Ink 27" descr="Ink 27"/>
          <p:cNvPicPr>
            <a:picLocks noChangeAspect="1"/>
          </p:cNvPicPr>
          <p:nvPr/>
        </p:nvPicPr>
        <p:blipFill>
          <a:blip r:embed="rId27">
            <a:extLst/>
          </a:blip>
          <a:stretch>
            <a:fillRect/>
          </a:stretch>
        </p:blipFill>
        <p:spPr>
          <a:xfrm>
            <a:off x="5961159" y="1628275"/>
            <a:ext cx="36001" cy="216001"/>
          </a:xfrm>
          <a:prstGeom prst="rect">
            <a:avLst/>
          </a:prstGeom>
          <a:ln w="12700">
            <a:miter lim="400000"/>
          </a:ln>
        </p:spPr>
      </p:pic>
      <p:pic>
        <p:nvPicPr>
          <p:cNvPr id="22" name="Ink 28" descr="Ink 28"/>
          <p:cNvPicPr>
            <a:picLocks noChangeAspect="1"/>
          </p:cNvPicPr>
          <p:nvPr/>
        </p:nvPicPr>
        <p:blipFill>
          <a:blip r:embed="rId28">
            <a:extLst/>
          </a:blip>
          <a:stretch>
            <a:fillRect/>
          </a:stretch>
        </p:blipFill>
        <p:spPr>
          <a:xfrm>
            <a:off x="-962281" y="3042454"/>
            <a:ext cx="36001" cy="216001"/>
          </a:xfrm>
          <a:prstGeom prst="rect">
            <a:avLst/>
          </a:prstGeom>
          <a:ln w="12700">
            <a:miter lim="400000"/>
          </a:ln>
        </p:spPr>
      </p:pic>
      <p:pic>
        <p:nvPicPr>
          <p:cNvPr id="23" name="Ink 29" descr="Ink 29"/>
          <p:cNvPicPr>
            <a:picLocks noChangeAspect="1"/>
          </p:cNvPicPr>
          <p:nvPr/>
        </p:nvPicPr>
        <p:blipFill>
          <a:blip r:embed="rId28">
            <a:extLst/>
          </a:blip>
          <a:stretch>
            <a:fillRect/>
          </a:stretch>
        </p:blipFill>
        <p:spPr>
          <a:xfrm>
            <a:off x="-962281" y="3042454"/>
            <a:ext cx="36001" cy="216001"/>
          </a:xfrm>
          <a:prstGeom prst="rect">
            <a:avLst/>
          </a:prstGeom>
          <a:ln w="12700">
            <a:miter lim="400000"/>
          </a:ln>
        </p:spPr>
      </p:pic>
      <p:pic>
        <p:nvPicPr>
          <p:cNvPr id="24" name="Ink 30" descr="Ink 30"/>
          <p:cNvPicPr>
            <a:picLocks noChangeAspect="1"/>
          </p:cNvPicPr>
          <p:nvPr/>
        </p:nvPicPr>
        <p:blipFill>
          <a:blip r:embed="rId29">
            <a:extLst/>
          </a:blip>
          <a:stretch>
            <a:fillRect/>
          </a:stretch>
        </p:blipFill>
        <p:spPr>
          <a:xfrm>
            <a:off x="-783360" y="3042454"/>
            <a:ext cx="36001" cy="216001"/>
          </a:xfrm>
          <a:prstGeom prst="rect">
            <a:avLst/>
          </a:prstGeom>
          <a:ln w="12700">
            <a:miter lim="400000"/>
          </a:ln>
        </p:spPr>
      </p:pic>
      <p:pic>
        <p:nvPicPr>
          <p:cNvPr id="25" name="Ink 31" descr="Ink 31"/>
          <p:cNvPicPr>
            <a:picLocks noChangeAspect="1"/>
          </p:cNvPicPr>
          <p:nvPr/>
        </p:nvPicPr>
        <p:blipFill>
          <a:blip r:embed="rId30">
            <a:extLst/>
          </a:blip>
          <a:stretch>
            <a:fillRect/>
          </a:stretch>
        </p:blipFill>
        <p:spPr>
          <a:xfrm>
            <a:off x="-1986121" y="2615133"/>
            <a:ext cx="36001" cy="216001"/>
          </a:xfrm>
          <a:prstGeom prst="rect">
            <a:avLst/>
          </a:prstGeom>
          <a:ln w="12700">
            <a:miter lim="400000"/>
          </a:ln>
        </p:spPr>
      </p:pic>
      <p:pic>
        <p:nvPicPr>
          <p:cNvPr id="26" name="Picture 9" descr="Picture 9"/>
          <p:cNvPicPr>
            <a:picLocks noChangeAspect="1"/>
          </p:cNvPicPr>
          <p:nvPr/>
        </p:nvPicPr>
        <p:blipFill>
          <a:blip r:embed="rId31">
            <a:extLst/>
          </a:blip>
          <a:stretch>
            <a:fillRect/>
          </a:stretch>
        </p:blipFill>
        <p:spPr>
          <a:xfrm>
            <a:off x="126079" y="4465556"/>
            <a:ext cx="1597182" cy="1245802"/>
          </a:xfrm>
          <a:prstGeom prst="rect">
            <a:avLst/>
          </a:prstGeom>
          <a:ln w="12700">
            <a:miter lim="400000"/>
          </a:ln>
        </p:spPr>
      </p:pic>
      <p:pic>
        <p:nvPicPr>
          <p:cNvPr id="27" name="Picture 4" descr="Picture 4"/>
          <p:cNvPicPr>
            <a:picLocks noChangeAspect="1"/>
          </p:cNvPicPr>
          <p:nvPr/>
        </p:nvPicPr>
        <p:blipFill>
          <a:blip r:embed="rId32">
            <a:extLst/>
          </a:blip>
          <a:srcRect l="87871"/>
          <a:stretch>
            <a:fillRect/>
          </a:stretch>
        </p:blipFill>
        <p:spPr>
          <a:xfrm>
            <a:off x="481248" y="3390143"/>
            <a:ext cx="886848" cy="929888"/>
          </a:xfrm>
          <a:prstGeom prst="rect">
            <a:avLst/>
          </a:prstGeom>
          <a:ln w="12700">
            <a:miter lim="400000"/>
          </a:ln>
        </p:spPr>
      </p:pic>
      <p:sp>
        <p:nvSpPr>
          <p:cNvPr id="28" name="Slide Number"/>
          <p:cNvSpPr txBox="1">
            <a:spLocks noGrp="1"/>
          </p:cNvSpPr>
          <p:nvPr>
            <p:ph type="sldNum" sz="quarter" idx="2"/>
          </p:nvPr>
        </p:nvSpPr>
        <p:spPr>
          <a:xfrm>
            <a:off x="8251368" y="640429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
        <p:nvSpPr>
          <p:cNvPr id="29"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itle 1"/>
          <p:cNvSpPr txBox="1">
            <a:spLocks noGrp="1"/>
          </p:cNvSpPr>
          <p:nvPr>
            <p:ph type="ctrTitle"/>
          </p:nvPr>
        </p:nvSpPr>
        <p:spPr>
          <a:xfrm>
            <a:off x="5726192" y="677122"/>
            <a:ext cx="3055633" cy="4092024"/>
          </a:xfrm>
          <a:prstGeom prst="rect">
            <a:avLst/>
          </a:prstGeom>
        </p:spPr>
        <p:txBody>
          <a:bodyPr anchor="t"/>
          <a:lstStyle/>
          <a:p>
            <a:pPr algn="l" defTabSz="850391">
              <a:defRPr sz="3255">
                <a:solidFill>
                  <a:srgbClr val="333F50"/>
                </a:solidFill>
              </a:defRPr>
            </a:pPr>
            <a:r>
              <a:t>Making Patterns and Templates for Boat Parts</a:t>
            </a:r>
          </a:p>
          <a:p>
            <a:pPr algn="l" defTabSz="850391">
              <a:defRPr sz="3255">
                <a:solidFill>
                  <a:srgbClr val="333F50"/>
                </a:solidFill>
              </a:defRPr>
            </a:pPr>
            <a:endParaRPr/>
          </a:p>
          <a:p>
            <a:pPr algn="l" defTabSz="850391">
              <a:defRPr sz="3255" i="1">
                <a:solidFill>
                  <a:srgbClr val="333F50"/>
                </a:solidFill>
              </a:defRPr>
            </a:pPr>
            <a:r>
              <a:rPr sz="1767"/>
              <a:t>Building on previous presentations about spiling and lofting, here is a third way of defining and making a shape.</a:t>
            </a:r>
          </a:p>
          <a:p>
            <a:pPr algn="l" defTabSz="850391">
              <a:defRPr sz="3255">
                <a:solidFill>
                  <a:srgbClr val="333F50"/>
                </a:solidFill>
              </a:defRPr>
            </a:pPr>
            <a:r>
              <a:t> </a:t>
            </a:r>
          </a:p>
        </p:txBody>
      </p:sp>
      <p:pic>
        <p:nvPicPr>
          <p:cNvPr id="329" name="IMG_0561.jpg" descr="IMG_0561.jpg"/>
          <p:cNvPicPr>
            <a:picLocks noChangeAspect="1"/>
          </p:cNvPicPr>
          <p:nvPr/>
        </p:nvPicPr>
        <p:blipFill>
          <a:blip r:embed="rId2">
            <a:extLst/>
          </a:blip>
          <a:stretch>
            <a:fillRect/>
          </a:stretch>
        </p:blipFill>
        <p:spPr>
          <a:xfrm>
            <a:off x="2346892" y="355600"/>
            <a:ext cx="2851303" cy="3801737"/>
          </a:xfrm>
          <a:prstGeom prst="rect">
            <a:avLst/>
          </a:prstGeom>
          <a:ln w="12700">
            <a:miter lim="400000"/>
          </a:ln>
        </p:spPr>
      </p:pic>
      <p:sp>
        <p:nvSpPr>
          <p:cNvPr id="330" name="Subtitle 2"/>
          <p:cNvSpPr txBox="1">
            <a:spLocks noGrp="1"/>
          </p:cNvSpPr>
          <p:nvPr>
            <p:ph type="subTitle" sz="quarter" idx="1"/>
          </p:nvPr>
        </p:nvSpPr>
        <p:spPr>
          <a:xfrm>
            <a:off x="2067337" y="4589153"/>
            <a:ext cx="5933663" cy="1655762"/>
          </a:xfrm>
          <a:prstGeom prst="rect">
            <a:avLst/>
          </a:prstGeom>
        </p:spPr>
        <p:txBody>
          <a:bodyPr/>
          <a:lstStyle/>
          <a:p>
            <a:r>
              <a:t>Inka Petersen</a:t>
            </a:r>
          </a:p>
          <a:p>
            <a:r>
              <a:t>October, 2019</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2b.jpg" descr="2b.jpg"/>
          <p:cNvPicPr>
            <a:picLocks noChangeAspect="1"/>
          </p:cNvPicPr>
          <p:nvPr/>
        </p:nvPicPr>
        <p:blipFill>
          <a:blip r:embed="rId2">
            <a:extLst/>
          </a:blip>
          <a:stretch>
            <a:fillRect/>
          </a:stretch>
        </p:blipFill>
        <p:spPr>
          <a:xfrm>
            <a:off x="2070100" y="939735"/>
            <a:ext cx="6403916" cy="2320353"/>
          </a:xfrm>
          <a:prstGeom prst="rect">
            <a:avLst/>
          </a:prstGeom>
          <a:ln w="12700">
            <a:miter lim="400000"/>
          </a:ln>
        </p:spPr>
      </p:pic>
      <p:sp>
        <p:nvSpPr>
          <p:cNvPr id="365" name="Because the template was taken directly on the cleat that will hold up the thwart, it shows us the dimensions of the underside.…"/>
          <p:cNvSpPr txBox="1">
            <a:spLocks noGrp="1"/>
          </p:cNvSpPr>
          <p:nvPr>
            <p:ph type="body" sz="quarter" idx="4294967295"/>
          </p:nvPr>
        </p:nvSpPr>
        <p:spPr>
          <a:xfrm>
            <a:off x="2214327" y="3029992"/>
            <a:ext cx="3655045" cy="3405338"/>
          </a:xfrm>
          <a:prstGeom prst="rect">
            <a:avLst/>
          </a:prstGeom>
        </p:spPr>
        <p:txBody>
          <a:bodyPr/>
          <a:lstStyle/>
          <a:p>
            <a:pPr marL="0" indent="0">
              <a:buSzTx/>
              <a:buFontTx/>
              <a:buNone/>
              <a:defRPr sz="1600"/>
            </a:pPr>
            <a:r>
              <a:t>Because the template was taken directly on the cleat that will hold up the thwart, it shows us the dimensions of the underside.</a:t>
            </a:r>
          </a:p>
          <a:p>
            <a:pPr marL="0" indent="0">
              <a:buSzTx/>
              <a:buFontTx/>
              <a:buNone/>
              <a:defRPr sz="1600"/>
            </a:pPr>
            <a:r>
              <a:t>Since the hull is opening out toward up, the top of the thwart is longer than the bottom.</a:t>
            </a:r>
          </a:p>
          <a:p>
            <a:pPr marL="0" indent="0">
              <a:buSzTx/>
              <a:buFontTx/>
              <a:buNone/>
              <a:defRPr sz="1600"/>
            </a:pPr>
            <a:r>
              <a:t>To account for the bevel gain, you strike a square line from the template to the underside of the work piece, and scribe the bevel from there. The new line will be drawn parallel to the one you made when tracing the template.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added bevel lines.jpg" descr="added bevel lines.jpg"/>
          <p:cNvPicPr>
            <a:picLocks noChangeAspect="1"/>
          </p:cNvPicPr>
          <p:nvPr/>
        </p:nvPicPr>
        <p:blipFill>
          <a:blip r:embed="rId2">
            <a:extLst/>
          </a:blip>
          <a:stretch>
            <a:fillRect/>
          </a:stretch>
        </p:blipFill>
        <p:spPr>
          <a:xfrm>
            <a:off x="1940168" y="880386"/>
            <a:ext cx="7337182" cy="4540136"/>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3 Knee"/>
          <p:cNvSpPr txBox="1">
            <a:spLocks noGrp="1"/>
          </p:cNvSpPr>
          <p:nvPr>
            <p:ph type="title"/>
          </p:nvPr>
        </p:nvSpPr>
        <p:spPr>
          <a:prstGeom prst="rect">
            <a:avLst/>
          </a:prstGeom>
        </p:spPr>
        <p:txBody>
          <a:bodyPr/>
          <a:lstStyle/>
          <a:p>
            <a:r>
              <a:rPr b="1"/>
              <a:t>3</a:t>
            </a:r>
            <a:r>
              <a:t> Knee</a:t>
            </a:r>
          </a:p>
        </p:txBody>
      </p:sp>
      <p:sp>
        <p:nvSpPr>
          <p:cNvPr id="370" name="The simple way of making a knee, some call it &quot;fisherman style&quot;, is to take the bevel between thwart and hull, cut that angle and the pretty curvy shape (which of course has a purpose!) square, and fasten it as it lays, disregarding the positioning. 2-D…"/>
          <p:cNvSpPr txBox="1">
            <a:spLocks noGrp="1"/>
          </p:cNvSpPr>
          <p:nvPr>
            <p:ph type="body" sz="quarter" idx="1"/>
          </p:nvPr>
        </p:nvSpPr>
        <p:spPr>
          <a:prstGeom prst="rect">
            <a:avLst/>
          </a:prstGeom>
        </p:spPr>
        <p:txBody>
          <a:bodyPr/>
          <a:lstStyle/>
          <a:p>
            <a:pPr defTabSz="905255">
              <a:spcBef>
                <a:spcPts val="900"/>
              </a:spcBef>
              <a:defRPr sz="1584"/>
            </a:pPr>
            <a:r>
              <a:t>The simple way of making a knee, some call it "fisherman style", is to take the bevel between thwart and hull, cut that angle and the pretty curvy shape (which of course has a purpose!) square, and fasten it as it lays, disregarding the positioning. 2-D</a:t>
            </a:r>
          </a:p>
          <a:p>
            <a:pPr defTabSz="905255">
              <a:spcBef>
                <a:spcPts val="900"/>
              </a:spcBef>
              <a:defRPr sz="1584"/>
            </a:pPr>
            <a:r>
              <a:t>Adding the 3rd dimension, the side that lays against the hull gets the appropriate bevel so the knee can be installed parallel to the thwart, perpendicular to the keel (CL of vessel).</a:t>
            </a:r>
          </a:p>
        </p:txBody>
      </p:sp>
      <p:pic>
        <p:nvPicPr>
          <p:cNvPr id="371" name="6c.jpg" descr="6c.jpg"/>
          <p:cNvPicPr>
            <a:picLocks noChangeAspect="1"/>
          </p:cNvPicPr>
          <p:nvPr/>
        </p:nvPicPr>
        <p:blipFill>
          <a:blip r:embed="rId2">
            <a:extLst/>
          </a:blip>
          <a:stretch>
            <a:fillRect/>
          </a:stretch>
        </p:blipFill>
        <p:spPr>
          <a:xfrm>
            <a:off x="4877736" y="1442082"/>
            <a:ext cx="3796876" cy="459410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6f"/>
          <p:cNvSpPr txBox="1"/>
          <p:nvPr/>
        </p:nvSpPr>
        <p:spPr>
          <a:xfrm>
            <a:off x="4302882" y="3249929"/>
            <a:ext cx="308519"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6f</a:t>
            </a:r>
          </a:p>
        </p:txBody>
      </p:sp>
      <p:pic>
        <p:nvPicPr>
          <p:cNvPr id="374" name="6f.jpg" descr="6f.jpg"/>
          <p:cNvPicPr>
            <a:picLocks noChangeAspect="1"/>
          </p:cNvPicPr>
          <p:nvPr/>
        </p:nvPicPr>
        <p:blipFill>
          <a:blip r:embed="rId2">
            <a:extLst/>
          </a:blip>
          <a:stretch>
            <a:fillRect/>
          </a:stretch>
        </p:blipFill>
        <p:spPr>
          <a:xfrm>
            <a:off x="1986341" y="739584"/>
            <a:ext cx="7059337" cy="2934388"/>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6"/>
          <p:cNvSpPr txBox="1"/>
          <p:nvPr/>
        </p:nvSpPr>
        <p:spPr>
          <a:xfrm>
            <a:off x="4302882" y="3249929"/>
            <a:ext cx="224022"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6</a:t>
            </a:r>
          </a:p>
        </p:txBody>
      </p:sp>
      <p:pic>
        <p:nvPicPr>
          <p:cNvPr id="377" name="6.jpg" descr="6.jpg"/>
          <p:cNvPicPr>
            <a:picLocks noChangeAspect="1"/>
          </p:cNvPicPr>
          <p:nvPr/>
        </p:nvPicPr>
        <p:blipFill>
          <a:blip r:embed="rId2">
            <a:extLst/>
          </a:blip>
          <a:stretch>
            <a:fillRect/>
          </a:stretch>
        </p:blipFill>
        <p:spPr>
          <a:xfrm>
            <a:off x="2139124" y="434697"/>
            <a:ext cx="7100445" cy="521177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6b"/>
          <p:cNvSpPr txBox="1"/>
          <p:nvPr/>
        </p:nvSpPr>
        <p:spPr>
          <a:xfrm>
            <a:off x="4302882" y="3249929"/>
            <a:ext cx="351382"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6b</a:t>
            </a:r>
          </a:p>
        </p:txBody>
      </p:sp>
      <p:pic>
        <p:nvPicPr>
          <p:cNvPr id="380" name="6b.jpg" descr="6b.jpg"/>
          <p:cNvPicPr>
            <a:picLocks noChangeAspect="1"/>
          </p:cNvPicPr>
          <p:nvPr/>
        </p:nvPicPr>
        <p:blipFill>
          <a:blip r:embed="rId2">
            <a:extLst/>
          </a:blip>
          <a:stretch>
            <a:fillRect/>
          </a:stretch>
        </p:blipFill>
        <p:spPr>
          <a:xfrm>
            <a:off x="3289786" y="1099392"/>
            <a:ext cx="4581505" cy="4581504"/>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6e"/>
          <p:cNvSpPr txBox="1"/>
          <p:nvPr/>
        </p:nvSpPr>
        <p:spPr>
          <a:xfrm>
            <a:off x="4302882" y="3249929"/>
            <a:ext cx="348703"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6e</a:t>
            </a:r>
          </a:p>
        </p:txBody>
      </p:sp>
      <p:pic>
        <p:nvPicPr>
          <p:cNvPr id="383" name="6e.jpg" descr="6e.jpg"/>
          <p:cNvPicPr>
            <a:picLocks noChangeAspect="1"/>
          </p:cNvPicPr>
          <p:nvPr/>
        </p:nvPicPr>
        <p:blipFill>
          <a:blip r:embed="rId2">
            <a:extLst/>
          </a:blip>
          <a:stretch>
            <a:fillRect/>
          </a:stretch>
        </p:blipFill>
        <p:spPr>
          <a:xfrm>
            <a:off x="2315052" y="1414446"/>
            <a:ext cx="6285548" cy="347201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4 Deck Beam"/>
          <p:cNvSpPr txBox="1">
            <a:spLocks noGrp="1"/>
          </p:cNvSpPr>
          <p:nvPr>
            <p:ph type="title"/>
          </p:nvPr>
        </p:nvSpPr>
        <p:spPr>
          <a:prstGeom prst="rect">
            <a:avLst/>
          </a:prstGeom>
        </p:spPr>
        <p:txBody>
          <a:bodyPr/>
          <a:lstStyle/>
          <a:p>
            <a:r>
              <a:rPr b="1"/>
              <a:t>4</a:t>
            </a:r>
            <a:r>
              <a:t> Deck Beam</a:t>
            </a:r>
          </a:p>
        </p:txBody>
      </p:sp>
      <p:sp>
        <p:nvSpPr>
          <p:cNvPr id="386" name="This deck beam has a two different bevels on the ends, following the shape of the hull as it grows wider towards the top and narrower towards the bow. It also has a camber which means we have to use a bigger piece of wood to cut it out of than what it will be in the end."/>
          <p:cNvSpPr txBox="1">
            <a:spLocks noGrp="1"/>
          </p:cNvSpPr>
          <p:nvPr>
            <p:ph type="body" sz="quarter" idx="1"/>
          </p:nvPr>
        </p:nvSpPr>
        <p:spPr>
          <a:prstGeom prst="rect">
            <a:avLst/>
          </a:prstGeom>
        </p:spPr>
        <p:txBody>
          <a:bodyPr/>
          <a:lstStyle/>
          <a:p>
            <a:r>
              <a:t>This deck beam has a two different bevels on the ends, following the shape of the hull as it grows wider towards the top and narrower towards the bow. It also has a camber which means we have to use a bigger piece of wood to cut it out of than what it will be in the end.</a:t>
            </a:r>
          </a:p>
        </p:txBody>
      </p:sp>
      <p:sp>
        <p:nvSpPr>
          <p:cNvPr id="387" name="6g"/>
          <p:cNvSpPr txBox="1"/>
          <p:nvPr/>
        </p:nvSpPr>
        <p:spPr>
          <a:xfrm>
            <a:off x="6576183" y="2861513"/>
            <a:ext cx="338768"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6g</a:t>
            </a:r>
          </a:p>
        </p:txBody>
      </p:sp>
      <p:pic>
        <p:nvPicPr>
          <p:cNvPr id="388" name="6g.jpg" descr="6g.jpg"/>
          <p:cNvPicPr>
            <a:picLocks noChangeAspect="1"/>
          </p:cNvPicPr>
          <p:nvPr/>
        </p:nvPicPr>
        <p:blipFill>
          <a:blip r:embed="rId2">
            <a:extLst/>
          </a:blip>
          <a:stretch>
            <a:fillRect/>
          </a:stretch>
        </p:blipFill>
        <p:spPr>
          <a:xfrm>
            <a:off x="5034677" y="2148982"/>
            <a:ext cx="4173907" cy="323155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3"/>
          <p:cNvSpPr txBox="1"/>
          <p:nvPr/>
        </p:nvSpPr>
        <p:spPr>
          <a:xfrm>
            <a:off x="4302882" y="3249929"/>
            <a:ext cx="224022"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3</a:t>
            </a:r>
          </a:p>
        </p:txBody>
      </p:sp>
      <p:pic>
        <p:nvPicPr>
          <p:cNvPr id="391" name="3.jpg" descr="3.jpg"/>
          <p:cNvPicPr>
            <a:picLocks noChangeAspect="1"/>
          </p:cNvPicPr>
          <p:nvPr/>
        </p:nvPicPr>
        <p:blipFill>
          <a:blip r:embed="rId2">
            <a:extLst/>
          </a:blip>
          <a:stretch>
            <a:fillRect/>
          </a:stretch>
        </p:blipFill>
        <p:spPr>
          <a:xfrm>
            <a:off x="2101023" y="207593"/>
            <a:ext cx="6954077" cy="534929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3b"/>
          <p:cNvSpPr txBox="1"/>
          <p:nvPr/>
        </p:nvSpPr>
        <p:spPr>
          <a:xfrm>
            <a:off x="4302882" y="3249929"/>
            <a:ext cx="351382"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3b</a:t>
            </a:r>
          </a:p>
        </p:txBody>
      </p:sp>
      <p:pic>
        <p:nvPicPr>
          <p:cNvPr id="394" name="3b.jpg" descr="3b.jpg"/>
          <p:cNvPicPr>
            <a:picLocks noChangeAspect="1"/>
          </p:cNvPicPr>
          <p:nvPr/>
        </p:nvPicPr>
        <p:blipFill>
          <a:blip r:embed="rId2">
            <a:extLst/>
          </a:blip>
          <a:stretch>
            <a:fillRect/>
          </a:stretch>
        </p:blipFill>
        <p:spPr>
          <a:xfrm>
            <a:off x="1970099" y="1484370"/>
            <a:ext cx="7171829" cy="291340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Nomenclature"/>
          <p:cNvSpPr txBox="1">
            <a:spLocks noGrp="1"/>
          </p:cNvSpPr>
          <p:nvPr>
            <p:ph type="title"/>
          </p:nvPr>
        </p:nvSpPr>
        <p:spPr>
          <a:prstGeom prst="rect">
            <a:avLst/>
          </a:prstGeom>
        </p:spPr>
        <p:txBody>
          <a:bodyPr/>
          <a:lstStyle>
            <a:lvl1pPr>
              <a:defRPr sz="3200"/>
            </a:lvl1pPr>
          </a:lstStyle>
          <a:p>
            <a:r>
              <a:t>Nomenclature</a:t>
            </a:r>
          </a:p>
        </p:txBody>
      </p:sp>
      <p:sp>
        <p:nvSpPr>
          <p:cNvPr id="333" name="template…"/>
          <p:cNvSpPr txBox="1">
            <a:spLocks noGrp="1"/>
          </p:cNvSpPr>
          <p:nvPr>
            <p:ph type="body" idx="1"/>
          </p:nvPr>
        </p:nvSpPr>
        <p:spPr>
          <a:prstGeom prst="rect">
            <a:avLst/>
          </a:prstGeom>
        </p:spPr>
        <p:txBody>
          <a:bodyPr/>
          <a:lstStyle/>
          <a:p>
            <a:pPr>
              <a:defRPr sz="1600"/>
            </a:pPr>
            <a:r>
              <a:t>template</a:t>
            </a:r>
          </a:p>
          <a:p>
            <a:pPr>
              <a:defRPr sz="1600"/>
            </a:pPr>
            <a:r>
              <a:t>pattern</a:t>
            </a:r>
          </a:p>
          <a:p>
            <a:pPr>
              <a:defRPr sz="1600"/>
            </a:pPr>
            <a:r>
              <a:t>spiling</a:t>
            </a:r>
          </a:p>
          <a:p>
            <a:pPr>
              <a:defRPr sz="1600"/>
            </a:pPr>
            <a:r>
              <a:t>lofting</a:t>
            </a:r>
          </a:p>
          <a:p>
            <a:pPr>
              <a:defRPr sz="1600"/>
            </a:pPr>
            <a:r>
              <a:t>scribing</a:t>
            </a:r>
            <a:br/>
            <a:r>
              <a:t/>
            </a:r>
            <a:br/>
            <a:r>
              <a:t>there is, often in-betweens or combinations of several techniques and different terms are used in different places to describe them.</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rabbet (1).jpg" descr="rabbet (1).jpg"/>
          <p:cNvPicPr>
            <a:picLocks noChangeAspect="1"/>
          </p:cNvPicPr>
          <p:nvPr/>
        </p:nvPicPr>
        <p:blipFill>
          <a:blip r:embed="rId2">
            <a:extLst/>
          </a:blip>
          <a:stretch>
            <a:fillRect/>
          </a:stretch>
        </p:blipFill>
        <p:spPr>
          <a:xfrm>
            <a:off x="2755078" y="355475"/>
            <a:ext cx="5423094" cy="5589958"/>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deckcleats (1).jpg" descr="deckcleats (1).jpg"/>
          <p:cNvPicPr>
            <a:picLocks noChangeAspect="1"/>
          </p:cNvPicPr>
          <p:nvPr/>
        </p:nvPicPr>
        <p:blipFill>
          <a:blip r:embed="rId2">
            <a:extLst/>
          </a:blip>
          <a:stretch>
            <a:fillRect/>
          </a:stretch>
        </p:blipFill>
        <p:spPr>
          <a:xfrm>
            <a:off x="1925441" y="314414"/>
            <a:ext cx="7136764" cy="567208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401" name="5"/>
          <p:cNvSpPr txBox="1"/>
          <p:nvPr/>
        </p:nvSpPr>
        <p:spPr>
          <a:xfrm>
            <a:off x="4302882" y="3249929"/>
            <a:ext cx="224022"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5</a:t>
            </a:r>
          </a:p>
        </p:txBody>
      </p:sp>
      <p:pic>
        <p:nvPicPr>
          <p:cNvPr id="402" name="5.jpg" descr="5.jpg"/>
          <p:cNvPicPr>
            <a:picLocks noChangeAspect="1"/>
          </p:cNvPicPr>
          <p:nvPr/>
        </p:nvPicPr>
        <p:blipFill>
          <a:blip r:embed="rId2">
            <a:extLst/>
          </a:blip>
          <a:stretch>
            <a:fillRect/>
          </a:stretch>
        </p:blipFill>
        <p:spPr>
          <a:xfrm>
            <a:off x="2199799" y="139700"/>
            <a:ext cx="6858001" cy="68580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5b"/>
          <p:cNvSpPr txBox="1"/>
          <p:nvPr/>
        </p:nvSpPr>
        <p:spPr>
          <a:xfrm>
            <a:off x="4302882" y="3249929"/>
            <a:ext cx="351382"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5b</a:t>
            </a:r>
          </a:p>
        </p:txBody>
      </p:sp>
      <p:pic>
        <p:nvPicPr>
          <p:cNvPr id="405" name="5b.jpg" descr="5b.jpg"/>
          <p:cNvPicPr>
            <a:picLocks noChangeAspect="1"/>
          </p:cNvPicPr>
          <p:nvPr/>
        </p:nvPicPr>
        <p:blipFill>
          <a:blip r:embed="rId2">
            <a:extLst/>
          </a:blip>
          <a:stretch>
            <a:fillRect/>
          </a:stretch>
        </p:blipFill>
        <p:spPr>
          <a:xfrm>
            <a:off x="1955800" y="950787"/>
            <a:ext cx="6776864" cy="4179594"/>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7a.jpg" descr="7a.jpg"/>
          <p:cNvPicPr>
            <a:picLocks noChangeAspect="1"/>
          </p:cNvPicPr>
          <p:nvPr/>
        </p:nvPicPr>
        <p:blipFill>
          <a:blip r:embed="rId2">
            <a:extLst/>
          </a:blip>
          <a:stretch>
            <a:fillRect/>
          </a:stretch>
        </p:blipFill>
        <p:spPr>
          <a:xfrm>
            <a:off x="2773998" y="1727967"/>
            <a:ext cx="4532171" cy="4532170"/>
          </a:xfrm>
          <a:prstGeom prst="rect">
            <a:avLst/>
          </a:prstGeom>
          <a:ln w="12700">
            <a:miter lim="400000"/>
          </a:ln>
        </p:spPr>
      </p:pic>
      <p:sp>
        <p:nvSpPr>
          <p:cNvPr id="408" name="for example: Lapstrake knee"/>
          <p:cNvSpPr txBox="1">
            <a:spLocks noGrp="1"/>
          </p:cNvSpPr>
          <p:nvPr>
            <p:ph type="body" sz="quarter" idx="1"/>
          </p:nvPr>
        </p:nvSpPr>
        <p:spPr>
          <a:xfrm>
            <a:off x="1965461" y="1655763"/>
            <a:ext cx="2949178" cy="3811588"/>
          </a:xfrm>
          <a:prstGeom prst="rect">
            <a:avLst/>
          </a:prstGeom>
        </p:spPr>
        <p:txBody>
          <a:bodyPr/>
          <a:lstStyle/>
          <a:p>
            <a:r>
              <a:t>for example: Lapstrake knee</a:t>
            </a:r>
          </a:p>
        </p:txBody>
      </p:sp>
      <p:sp>
        <p:nvSpPr>
          <p:cNvPr id="409" name="More Complicated Combinations"/>
          <p:cNvSpPr txBox="1">
            <a:spLocks noGrp="1"/>
          </p:cNvSpPr>
          <p:nvPr>
            <p:ph type="title"/>
          </p:nvPr>
        </p:nvSpPr>
        <p:spPr>
          <a:xfrm>
            <a:off x="1965461" y="92383"/>
            <a:ext cx="6390779" cy="1245802"/>
          </a:xfrm>
          <a:prstGeom prst="rect">
            <a:avLst/>
          </a:prstGeom>
        </p:spPr>
        <p:txBody>
          <a:bodyPr/>
          <a:lstStyle/>
          <a:p>
            <a:r>
              <a:t>More Complicated Combinations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7b.jpg" descr="7b.jpg"/>
          <p:cNvPicPr>
            <a:picLocks noChangeAspect="1"/>
          </p:cNvPicPr>
          <p:nvPr/>
        </p:nvPicPr>
        <p:blipFill>
          <a:blip r:embed="rId2">
            <a:extLst/>
          </a:blip>
          <a:stretch>
            <a:fillRect/>
          </a:stretch>
        </p:blipFill>
        <p:spPr>
          <a:xfrm>
            <a:off x="2576159" y="429227"/>
            <a:ext cx="5921833" cy="5921834"/>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 name="lapstrakeknee.jpg" descr="lapstrakeknee.jpg"/>
          <p:cNvPicPr>
            <a:picLocks noChangeAspect="1"/>
          </p:cNvPicPr>
          <p:nvPr/>
        </p:nvPicPr>
        <p:blipFill>
          <a:blip r:embed="rId2">
            <a:extLst/>
          </a:blip>
          <a:stretch>
            <a:fillRect/>
          </a:stretch>
        </p:blipFill>
        <p:spPr>
          <a:xfrm>
            <a:off x="5912172" y="1002570"/>
            <a:ext cx="2510476" cy="317186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8.jpg" descr="8.jpg"/>
          <p:cNvPicPr>
            <a:picLocks noChangeAspect="1"/>
          </p:cNvPicPr>
          <p:nvPr/>
        </p:nvPicPr>
        <p:blipFill>
          <a:blip r:embed="rId2">
            <a:extLst/>
          </a:blip>
          <a:stretch>
            <a:fillRect/>
          </a:stretch>
        </p:blipFill>
        <p:spPr>
          <a:xfrm>
            <a:off x="3167775" y="1090795"/>
            <a:ext cx="5728925" cy="5728925"/>
          </a:xfrm>
          <a:prstGeom prst="rect">
            <a:avLst/>
          </a:prstGeom>
          <a:ln w="12700">
            <a:miter lim="400000"/>
          </a:ln>
        </p:spPr>
      </p:pic>
      <p:sp>
        <p:nvSpPr>
          <p:cNvPr id="416" name="More Complicated Combinations"/>
          <p:cNvSpPr txBox="1">
            <a:spLocks noGrp="1"/>
          </p:cNvSpPr>
          <p:nvPr>
            <p:ph type="title"/>
          </p:nvPr>
        </p:nvSpPr>
        <p:spPr>
          <a:xfrm>
            <a:off x="1965461" y="419100"/>
            <a:ext cx="6359178" cy="929879"/>
          </a:xfrm>
          <a:prstGeom prst="rect">
            <a:avLst/>
          </a:prstGeom>
        </p:spPr>
        <p:txBody>
          <a:bodyPr/>
          <a:lstStyle/>
          <a:p>
            <a:r>
              <a:t>More Complicated Combinations</a:t>
            </a:r>
          </a:p>
        </p:txBody>
      </p:sp>
      <p:sp>
        <p:nvSpPr>
          <p:cNvPr id="417" name="for example: Breast Hook"/>
          <p:cNvSpPr txBox="1">
            <a:spLocks noGrp="1"/>
          </p:cNvSpPr>
          <p:nvPr>
            <p:ph type="body" sz="quarter" idx="1"/>
          </p:nvPr>
        </p:nvSpPr>
        <p:spPr>
          <a:xfrm>
            <a:off x="1965461" y="1655763"/>
            <a:ext cx="2949178" cy="3811588"/>
          </a:xfrm>
          <a:prstGeom prst="rect">
            <a:avLst/>
          </a:prstGeom>
        </p:spPr>
        <p:txBody>
          <a:bodyPr/>
          <a:lstStyle/>
          <a:p>
            <a:r>
              <a:t>for example: Breast Hook</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breasthook (1).jpg" descr="breasthook (1).jpg"/>
          <p:cNvPicPr>
            <a:picLocks noChangeAspect="1"/>
          </p:cNvPicPr>
          <p:nvPr/>
        </p:nvPicPr>
        <p:blipFill>
          <a:blip r:embed="rId2">
            <a:extLst/>
          </a:blip>
          <a:srcRect r="1617"/>
          <a:stretch>
            <a:fillRect/>
          </a:stretch>
        </p:blipFill>
        <p:spPr>
          <a:xfrm>
            <a:off x="2001051" y="204251"/>
            <a:ext cx="6179665" cy="6660099"/>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Things to consider"/>
          <p:cNvSpPr txBox="1">
            <a:spLocks noGrp="1"/>
          </p:cNvSpPr>
          <p:nvPr>
            <p:ph type="title"/>
          </p:nvPr>
        </p:nvSpPr>
        <p:spPr>
          <a:prstGeom prst="rect">
            <a:avLst/>
          </a:prstGeom>
        </p:spPr>
        <p:txBody>
          <a:bodyPr/>
          <a:lstStyle/>
          <a:p>
            <a:r>
              <a:t>Things to consider</a:t>
            </a:r>
          </a:p>
        </p:txBody>
      </p:sp>
      <p:sp>
        <p:nvSpPr>
          <p:cNvPr id="422" name="for accuracy…"/>
          <p:cNvSpPr txBox="1">
            <a:spLocks noGrp="1"/>
          </p:cNvSpPr>
          <p:nvPr>
            <p:ph type="body" idx="1"/>
          </p:nvPr>
        </p:nvSpPr>
        <p:spPr>
          <a:prstGeom prst="rect">
            <a:avLst/>
          </a:prstGeom>
        </p:spPr>
        <p:txBody>
          <a:bodyPr/>
          <a:lstStyle/>
          <a:p>
            <a:pPr marL="0" indent="0" defTabSz="850391">
              <a:spcBef>
                <a:spcPts val="900"/>
              </a:spcBef>
              <a:buSzTx/>
              <a:buFontTx/>
              <a:buNone/>
              <a:defRPr sz="1953" b="1"/>
            </a:pPr>
            <a:r>
              <a:t>for accuracy</a:t>
            </a:r>
          </a:p>
          <a:p>
            <a:pPr marL="212597" indent="-212597" defTabSz="850391">
              <a:spcBef>
                <a:spcPts val="900"/>
              </a:spcBef>
              <a:defRPr sz="1953"/>
            </a:pPr>
            <a:r>
              <a:t>gussets/no gussets</a:t>
            </a:r>
          </a:p>
          <a:p>
            <a:pPr marL="212597" indent="-212597" defTabSz="850391">
              <a:spcBef>
                <a:spcPts val="900"/>
              </a:spcBef>
              <a:defRPr sz="1953"/>
            </a:pPr>
            <a:r>
              <a:t>transcribing pattern to material</a:t>
            </a:r>
          </a:p>
          <a:p>
            <a:pPr marL="212597" indent="-212597" defTabSz="850391">
              <a:spcBef>
                <a:spcPts val="900"/>
              </a:spcBef>
              <a:defRPr sz="1953"/>
            </a:pPr>
            <a:r>
              <a:t>pencil/pen thickness, size check by feeling</a:t>
            </a:r>
          </a:p>
          <a:p>
            <a:pPr marL="0" indent="0" defTabSz="850391">
              <a:spcBef>
                <a:spcPts val="900"/>
              </a:spcBef>
              <a:buSzTx/>
              <a:buFontTx/>
              <a:buNone/>
              <a:defRPr sz="1953"/>
            </a:pPr>
            <a:endParaRPr/>
          </a:p>
          <a:p>
            <a:pPr marL="0" indent="0" defTabSz="850391">
              <a:spcBef>
                <a:spcPts val="900"/>
              </a:spcBef>
              <a:buSzTx/>
              <a:buFontTx/>
              <a:buNone/>
              <a:defRPr sz="1953" b="1"/>
            </a:pPr>
            <a:r>
              <a:t>to be able to fit the piece into the right spot again</a:t>
            </a:r>
          </a:p>
          <a:p>
            <a:pPr marL="212597" indent="-212597" defTabSz="850391">
              <a:spcBef>
                <a:spcPts val="900"/>
              </a:spcBef>
              <a:defRPr sz="1953"/>
            </a:pPr>
            <a:r>
              <a:t>always have a datum (reference line, line-up crawfoot markson template and boat, centerline, plumb line)</a:t>
            </a:r>
          </a:p>
          <a:p>
            <a:pPr marL="212597" indent="-212597" defTabSz="850391">
              <a:spcBef>
                <a:spcPts val="900"/>
              </a:spcBef>
              <a:defRPr sz="1953"/>
            </a:pPr>
            <a:r>
              <a:t>mark your templates appropriately:</a:t>
            </a:r>
            <a:br/>
            <a:r>
              <a:t>up, forward, Port, Starboard, CL</a:t>
            </a:r>
            <a:br/>
            <a:r>
              <a:t>sometimes also vessel name/type, type of wood, and other important things like 1/2”quarter round or 1/4” chamfer</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ools"/>
          <p:cNvSpPr txBox="1">
            <a:spLocks noGrp="1"/>
          </p:cNvSpPr>
          <p:nvPr>
            <p:ph type="title"/>
          </p:nvPr>
        </p:nvSpPr>
        <p:spPr>
          <a:prstGeom prst="rect">
            <a:avLst/>
          </a:prstGeom>
        </p:spPr>
        <p:txBody>
          <a:bodyPr/>
          <a:lstStyle/>
          <a:p>
            <a:r>
              <a:t>Tools</a:t>
            </a:r>
          </a:p>
        </p:txBody>
      </p:sp>
      <p:sp>
        <p:nvSpPr>
          <p:cNvPr id="336" name="pen / pencil…"/>
          <p:cNvSpPr txBox="1">
            <a:spLocks noGrp="1"/>
          </p:cNvSpPr>
          <p:nvPr>
            <p:ph type="body" sz="quarter" idx="1"/>
          </p:nvPr>
        </p:nvSpPr>
        <p:spPr>
          <a:prstGeom prst="rect">
            <a:avLst/>
          </a:prstGeom>
        </p:spPr>
        <p:txBody>
          <a:bodyPr/>
          <a:lstStyle/>
          <a:p>
            <a:pPr defTabSz="813816">
              <a:spcBef>
                <a:spcPts val="800"/>
              </a:spcBef>
              <a:defRPr sz="1424"/>
            </a:pPr>
            <a:r>
              <a:t>pen / pencil</a:t>
            </a:r>
          </a:p>
          <a:p>
            <a:pPr defTabSz="813816">
              <a:spcBef>
                <a:spcPts val="800"/>
              </a:spcBef>
              <a:defRPr sz="1424"/>
            </a:pPr>
            <a:r>
              <a:t>6” ruler</a:t>
            </a:r>
          </a:p>
          <a:p>
            <a:pPr defTabSz="813816">
              <a:spcBef>
                <a:spcPts val="800"/>
              </a:spcBef>
              <a:defRPr sz="1424"/>
            </a:pPr>
            <a:r>
              <a:t>plumbob</a:t>
            </a:r>
          </a:p>
          <a:p>
            <a:pPr defTabSz="813816">
              <a:spcBef>
                <a:spcPts val="800"/>
              </a:spcBef>
              <a:defRPr sz="1424"/>
            </a:pPr>
            <a:r>
              <a:t>glue gun w/ ammo</a:t>
            </a:r>
          </a:p>
          <a:p>
            <a:pPr defTabSz="813816">
              <a:spcBef>
                <a:spcPts val="800"/>
              </a:spcBef>
              <a:defRPr sz="1424"/>
            </a:pPr>
            <a:r>
              <a:t>staple gun with ammo</a:t>
            </a:r>
          </a:p>
          <a:p>
            <a:pPr defTabSz="813816">
              <a:spcBef>
                <a:spcPts val="800"/>
              </a:spcBef>
              <a:defRPr sz="1424"/>
            </a:pPr>
            <a:r>
              <a:t>bevel gauge</a:t>
            </a:r>
          </a:p>
          <a:p>
            <a:pPr defTabSz="813816">
              <a:spcBef>
                <a:spcPts val="800"/>
              </a:spcBef>
              <a:defRPr sz="1424"/>
            </a:pPr>
            <a:r>
              <a:t>spiling block</a:t>
            </a:r>
          </a:p>
          <a:p>
            <a:pPr defTabSz="813816">
              <a:spcBef>
                <a:spcPts val="800"/>
              </a:spcBef>
              <a:defRPr sz="1424"/>
            </a:pPr>
            <a:endParaRPr/>
          </a:p>
          <a:p>
            <a:pPr defTabSz="813816">
              <a:spcBef>
                <a:spcPts val="800"/>
              </a:spcBef>
              <a:defRPr sz="1424"/>
            </a:pPr>
            <a:r>
              <a:t>not in the picture: mini square</a:t>
            </a:r>
          </a:p>
          <a:p>
            <a:pPr defTabSz="813816">
              <a:spcBef>
                <a:spcPts val="800"/>
              </a:spcBef>
              <a:defRPr sz="1424"/>
            </a:pPr>
            <a:endParaRPr/>
          </a:p>
          <a:p>
            <a:pPr defTabSz="813816">
              <a:spcBef>
                <a:spcPts val="800"/>
              </a:spcBef>
              <a:defRPr sz="1424"/>
            </a:pPr>
            <a:r>
              <a:t>good to have: box cutter, chisel, block plane, mini rabbet plane</a:t>
            </a:r>
          </a:p>
        </p:txBody>
      </p:sp>
      <p:pic>
        <p:nvPicPr>
          <p:cNvPr id="337" name="IMG_0561.jpg" descr="IMG_0561.jpg"/>
          <p:cNvPicPr>
            <a:picLocks noChangeAspect="1"/>
          </p:cNvPicPr>
          <p:nvPr/>
        </p:nvPicPr>
        <p:blipFill>
          <a:blip r:embed="rId2">
            <a:extLst/>
          </a:blip>
          <a:stretch>
            <a:fillRect/>
          </a:stretch>
        </p:blipFill>
        <p:spPr>
          <a:xfrm>
            <a:off x="5156839" y="495300"/>
            <a:ext cx="3682735" cy="4910313"/>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aving Time"/>
          <p:cNvSpPr txBox="1">
            <a:spLocks noGrp="1"/>
          </p:cNvSpPr>
          <p:nvPr>
            <p:ph type="title"/>
          </p:nvPr>
        </p:nvSpPr>
        <p:spPr>
          <a:prstGeom prst="rect">
            <a:avLst/>
          </a:prstGeom>
        </p:spPr>
        <p:txBody>
          <a:bodyPr/>
          <a:lstStyle/>
          <a:p>
            <a:r>
              <a:t>Saving Time</a:t>
            </a:r>
          </a:p>
        </p:txBody>
      </p:sp>
      <p:sp>
        <p:nvSpPr>
          <p:cNvPr id="425" name="is a full pattern necessary?  (a point can be defined by two straight lines, a straight line can be defined by two points)…"/>
          <p:cNvSpPr txBox="1">
            <a:spLocks noGrp="1"/>
          </p:cNvSpPr>
          <p:nvPr>
            <p:ph type="body" idx="1"/>
          </p:nvPr>
        </p:nvSpPr>
        <p:spPr>
          <a:prstGeom prst="rect">
            <a:avLst/>
          </a:prstGeom>
        </p:spPr>
        <p:txBody>
          <a:bodyPr/>
          <a:lstStyle/>
          <a:p>
            <a:pPr>
              <a:defRPr sz="2100"/>
            </a:pPr>
            <a:r>
              <a:t>is a full pattern necessary? </a:t>
            </a:r>
            <a:br/>
            <a:r>
              <a:t>(a point can be defined by two straight lines, a straight line can be defined by two points)</a:t>
            </a:r>
          </a:p>
          <a:p>
            <a:pPr>
              <a:defRPr sz="2100"/>
            </a:pPr>
            <a:r>
              <a:t>a small variation in bevel can be adjusted with a blockplane when dry fitting </a:t>
            </a:r>
          </a:p>
          <a:p>
            <a:pPr>
              <a:defRPr sz="2100"/>
            </a:pPr>
            <a:r>
              <a:t>outside curves /edges can be accurately faired in place after installation</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Tips and tricks"/>
          <p:cNvSpPr txBox="1">
            <a:spLocks noGrp="1"/>
          </p:cNvSpPr>
          <p:nvPr>
            <p:ph type="title"/>
          </p:nvPr>
        </p:nvSpPr>
        <p:spPr>
          <a:prstGeom prst="rect">
            <a:avLst/>
          </a:prstGeom>
        </p:spPr>
        <p:txBody>
          <a:bodyPr/>
          <a:lstStyle/>
          <a:p>
            <a:r>
              <a:t>Tips and tricks </a:t>
            </a:r>
          </a:p>
        </p:txBody>
      </p:sp>
      <p:sp>
        <p:nvSpPr>
          <p:cNvPr id="428" name="When a boat is not laying on its lines, a digital level or even your iPhone will work when a water level and a plumbob won't. If the boats vertical for example is at 89.7º and the waterline at 0.3º you can use that as the datum for all your templates.  In the shop you will still work with 0º and 90º"/>
          <p:cNvSpPr txBox="1">
            <a:spLocks noGrp="1"/>
          </p:cNvSpPr>
          <p:nvPr>
            <p:ph type="body" idx="1"/>
          </p:nvPr>
        </p:nvSpPr>
        <p:spPr>
          <a:prstGeom prst="rect">
            <a:avLst/>
          </a:prstGeom>
        </p:spPr>
        <p:txBody>
          <a:bodyPr/>
          <a:lstStyle/>
          <a:p>
            <a:pPr>
              <a:defRPr sz="2100"/>
            </a:pPr>
            <a:r>
              <a:t>When a boat is not laying on its lines, a digital level or even your iPhone will work when a water level and a plumbob won't. If the boats vertical for example is at 89.7º and the waterline at 0.3º you can use that as the datum for all your templates. </a:t>
            </a:r>
            <a:br/>
            <a:r>
              <a:t>In the shop you will still work with 0º and 90º</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Tips and Tricks: Bevels"/>
          <p:cNvSpPr txBox="1">
            <a:spLocks noGrp="1"/>
          </p:cNvSpPr>
          <p:nvPr>
            <p:ph type="title"/>
          </p:nvPr>
        </p:nvSpPr>
        <p:spPr>
          <a:xfrm>
            <a:off x="1979686" y="314325"/>
            <a:ext cx="6535664" cy="1325564"/>
          </a:xfrm>
          <a:prstGeom prst="rect">
            <a:avLst/>
          </a:prstGeom>
        </p:spPr>
        <p:txBody>
          <a:bodyPr/>
          <a:lstStyle/>
          <a:p>
            <a:r>
              <a:t>Tips and Tricks: Bevels</a:t>
            </a:r>
          </a:p>
        </p:txBody>
      </p:sp>
      <p:sp>
        <p:nvSpPr>
          <p:cNvPr id="43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pic>
        <p:nvPicPr>
          <p:cNvPr id="432" name="bevelboard1.jpg" descr="bevelboard1.jpg"/>
          <p:cNvPicPr>
            <a:picLocks noChangeAspect="1"/>
          </p:cNvPicPr>
          <p:nvPr/>
        </p:nvPicPr>
        <p:blipFill>
          <a:blip r:embed="rId2">
            <a:extLst/>
          </a:blip>
          <a:stretch>
            <a:fillRect/>
          </a:stretch>
        </p:blipFill>
        <p:spPr>
          <a:xfrm>
            <a:off x="6425722" y="3785160"/>
            <a:ext cx="2894308" cy="3063794"/>
          </a:xfrm>
          <a:prstGeom prst="rect">
            <a:avLst/>
          </a:prstGeom>
          <a:ln w="12700">
            <a:miter lim="400000"/>
          </a:ln>
        </p:spPr>
      </p:pic>
      <p:sp>
        <p:nvSpPr>
          <p:cNvPr id="433" name="For a rolling bevel take a reading every 2º to 3º and spring a batten to connect the points…"/>
          <p:cNvSpPr txBox="1">
            <a:spLocks noGrp="1"/>
          </p:cNvSpPr>
          <p:nvPr>
            <p:ph type="body" idx="1"/>
          </p:nvPr>
        </p:nvSpPr>
        <p:spPr>
          <a:xfrm>
            <a:off x="1979685" y="1457325"/>
            <a:ext cx="6535665" cy="4795516"/>
          </a:xfrm>
          <a:prstGeom prst="rect">
            <a:avLst/>
          </a:prstGeom>
        </p:spPr>
        <p:txBody>
          <a:bodyPr/>
          <a:lstStyle/>
          <a:p>
            <a:pPr marL="201168" indent="-201168" defTabSz="804672">
              <a:spcBef>
                <a:spcPts val="800"/>
              </a:spcBef>
              <a:defRPr sz="1848"/>
            </a:pPr>
            <a:r>
              <a:t>For a rolling bevel take a reading every 2º to 3º and spring a batten to connect the points</a:t>
            </a:r>
          </a:p>
          <a:p>
            <a:pPr marL="201168" indent="-201168" defTabSz="804672">
              <a:spcBef>
                <a:spcPts val="800"/>
              </a:spcBef>
              <a:defRPr sz="1848"/>
            </a:pPr>
            <a:r>
              <a:t>make your own mini bevel gauge to easily measure and transfer bevels.</a:t>
            </a:r>
          </a:p>
          <a:p>
            <a:pPr marL="201168" indent="-201168" defTabSz="804672">
              <a:spcBef>
                <a:spcPts val="800"/>
              </a:spcBef>
              <a:defRPr sz="1848"/>
            </a:pPr>
            <a:r>
              <a:t>also have a mini square to see if you might be able to avoid dealing with bevels altogether.</a:t>
            </a:r>
          </a:p>
          <a:p>
            <a:pPr marL="201168" indent="-201168" defTabSz="804672">
              <a:spcBef>
                <a:spcPts val="800"/>
              </a:spcBef>
              <a:defRPr sz="1848"/>
            </a:pPr>
            <a:r>
              <a:t>sometimes its fastest to just mark the bevel onto your template right at the spot it was taken. sometimes you mark the spot (number, letter, anything</a:t>
            </a:r>
            <a:br/>
            <a:r>
              <a:t>you can recognize and place again later) and </a:t>
            </a:r>
            <a:br/>
            <a:r>
              <a:t>transfer the bevel to another piece of doorskin. </a:t>
            </a:r>
            <a:br/>
            <a:r>
              <a:t>For longevity and documentation, you can use </a:t>
            </a:r>
            <a:br/>
            <a:r>
              <a:t>a bevel board to convert your physical bevel </a:t>
            </a:r>
            <a:br/>
            <a:r>
              <a:t>into the number of degrees and write it </a:t>
            </a:r>
            <a:br/>
            <a:r>
              <a:t>down that way. For actual working this </a:t>
            </a:r>
            <a:br/>
            <a:r>
              <a:t>would add a step that then would need </a:t>
            </a:r>
            <a:br/>
            <a:r>
              <a:t>to get reversed and presents TWO </a:t>
            </a:r>
            <a:br/>
            <a:r>
              <a:t>possibilities of inaccuracy.</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IMG_0572.jpg" descr="IMG_0572.jpg"/>
          <p:cNvPicPr>
            <a:picLocks noChangeAspect="1"/>
          </p:cNvPicPr>
          <p:nvPr/>
        </p:nvPicPr>
        <p:blipFill>
          <a:blip r:embed="rId2">
            <a:extLst/>
          </a:blip>
          <a:stretch>
            <a:fillRect/>
          </a:stretch>
        </p:blipFill>
        <p:spPr>
          <a:xfrm>
            <a:off x="2425523" y="684410"/>
            <a:ext cx="6168935" cy="572909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Now lets try some of this!"/>
          <p:cNvSpPr txBox="1">
            <a:spLocks noGrp="1"/>
          </p:cNvSpPr>
          <p:nvPr>
            <p:ph type="title"/>
          </p:nvPr>
        </p:nvSpPr>
        <p:spPr>
          <a:xfrm>
            <a:off x="2248829" y="633232"/>
            <a:ext cx="2665810" cy="1424168"/>
          </a:xfrm>
          <a:prstGeom prst="rect">
            <a:avLst/>
          </a:prstGeom>
        </p:spPr>
        <p:txBody>
          <a:bodyPr/>
          <a:lstStyle/>
          <a:p>
            <a:r>
              <a:t>Now lets try some of this!</a:t>
            </a:r>
          </a:p>
        </p:txBody>
      </p:sp>
      <p:sp>
        <p:nvSpPr>
          <p:cNvPr id="438" name="Thank you to all my teachers, friends and mentors and the women and men who keep encouraging me to share my knowledge and make these presentations."/>
          <p:cNvSpPr txBox="1">
            <a:spLocks noGrp="1"/>
          </p:cNvSpPr>
          <p:nvPr>
            <p:ph type="body" sz="quarter" idx="1"/>
          </p:nvPr>
        </p:nvSpPr>
        <p:spPr>
          <a:xfrm>
            <a:off x="5940998" y="4507508"/>
            <a:ext cx="2356282" cy="1861544"/>
          </a:xfrm>
          <a:prstGeom prst="rect">
            <a:avLst/>
          </a:prstGeom>
        </p:spPr>
        <p:txBody>
          <a:bodyPr/>
          <a:lstStyle>
            <a:lvl1pPr defTabSz="877823">
              <a:spcBef>
                <a:spcPts val="900"/>
              </a:spcBef>
              <a:defRPr sz="1536"/>
            </a:lvl1pPr>
          </a:lstStyle>
          <a:p>
            <a:r>
              <a:t>Thank you to all my teachers, friends and mentors and the women and men who keep encouraging me to share my knowledge and make these presentations.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imple Common Applications"/>
          <p:cNvSpPr txBox="1">
            <a:spLocks noGrp="1"/>
          </p:cNvSpPr>
          <p:nvPr>
            <p:ph type="title"/>
          </p:nvPr>
        </p:nvSpPr>
        <p:spPr>
          <a:prstGeom prst="rect">
            <a:avLst/>
          </a:prstGeom>
        </p:spPr>
        <p:txBody>
          <a:bodyPr/>
          <a:lstStyle>
            <a:lvl1pPr>
              <a:defRPr sz="3200"/>
            </a:lvl1pPr>
          </a:lstStyle>
          <a:p>
            <a:r>
              <a:t>Simple Common Applications</a:t>
            </a:r>
          </a:p>
        </p:txBody>
      </p:sp>
      <p:sp>
        <p:nvSpPr>
          <p:cNvPr id="340" name="a true rectangle you can just measure: Length, Width, Thickness - all corners and edges are cut at a right angle (90º) no pattern necessary…"/>
          <p:cNvSpPr txBox="1">
            <a:spLocks noGrp="1"/>
          </p:cNvSpPr>
          <p:nvPr>
            <p:ph type="body" idx="1"/>
          </p:nvPr>
        </p:nvSpPr>
        <p:spPr>
          <a:xfrm>
            <a:off x="1965461" y="1825625"/>
            <a:ext cx="5841125" cy="4331197"/>
          </a:xfrm>
          <a:prstGeom prst="rect">
            <a:avLst/>
          </a:prstGeom>
        </p:spPr>
        <p:txBody>
          <a:bodyPr/>
          <a:lstStyle/>
          <a:p>
            <a:pPr marL="0" indent="0">
              <a:buSzTx/>
              <a:buFontTx/>
              <a:buNone/>
              <a:defRPr sz="1600"/>
            </a:pPr>
            <a:r>
              <a:t>a </a:t>
            </a:r>
            <a:r>
              <a:rPr b="1"/>
              <a:t>true rectangle</a:t>
            </a:r>
            <a:r>
              <a:t> you can just measure: Length, Width, Thickness - all corners and edges are cut at a right angle (90º) </a:t>
            </a:r>
            <a:r>
              <a:rPr i="1"/>
              <a:t>no pattern necessary</a:t>
            </a:r>
          </a:p>
          <a:p>
            <a:pPr marL="0" indent="0">
              <a:buSzTx/>
              <a:buFontTx/>
              <a:buNone/>
              <a:defRPr sz="1600"/>
            </a:pPr>
            <a:r>
              <a:t>A </a:t>
            </a:r>
            <a:r>
              <a:rPr b="1"/>
              <a:t>trapezoidal panel</a:t>
            </a:r>
            <a:r>
              <a:t> requires more work. You could measure all sides and angles and reconstruct the trapezoid that way in the shop. </a:t>
            </a:r>
            <a:r>
              <a:rPr i="1"/>
              <a:t>cumbersome!</a:t>
            </a:r>
          </a:p>
          <a:p>
            <a:pPr marL="0" indent="0" algn="ctr">
              <a:lnSpc>
                <a:spcPct val="150000"/>
              </a:lnSpc>
              <a:buSzTx/>
              <a:buFontTx/>
              <a:buNone/>
              <a:defRPr sz="1600"/>
            </a:pPr>
            <a:endParaRPr i="1"/>
          </a:p>
          <a:p>
            <a:pPr marL="0" indent="0" algn="ctr">
              <a:lnSpc>
                <a:spcPct val="150000"/>
              </a:lnSpc>
              <a:buSzTx/>
              <a:buFontTx/>
              <a:buNone/>
              <a:defRPr sz="1600"/>
            </a:pPr>
            <a:r>
              <a:rPr i="1"/>
              <a:t>better to make a template!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1 Trapezoid"/>
          <p:cNvSpPr txBox="1">
            <a:spLocks noGrp="1"/>
          </p:cNvSpPr>
          <p:nvPr>
            <p:ph type="title"/>
          </p:nvPr>
        </p:nvSpPr>
        <p:spPr>
          <a:prstGeom prst="rect">
            <a:avLst/>
          </a:prstGeom>
        </p:spPr>
        <p:txBody>
          <a:bodyPr/>
          <a:lstStyle/>
          <a:p>
            <a:r>
              <a:rPr b="1"/>
              <a:t>1</a:t>
            </a:r>
            <a:r>
              <a:t> Trapezoid</a:t>
            </a:r>
          </a:p>
        </p:txBody>
      </p:sp>
      <p:sp>
        <p:nvSpPr>
          <p:cNvPr id="343" name="The trapezoidal panel is flat, so the thickness is of no concern, it doesn’t change throughout the piece.…"/>
          <p:cNvSpPr txBox="1">
            <a:spLocks noGrp="1"/>
          </p:cNvSpPr>
          <p:nvPr>
            <p:ph type="body" sz="quarter" idx="1"/>
          </p:nvPr>
        </p:nvSpPr>
        <p:spPr>
          <a:prstGeom prst="rect">
            <a:avLst/>
          </a:prstGeom>
        </p:spPr>
        <p:txBody>
          <a:bodyPr/>
          <a:lstStyle/>
          <a:p>
            <a:pPr defTabSz="877823">
              <a:spcBef>
                <a:spcPts val="900"/>
              </a:spcBef>
              <a:defRPr sz="1536"/>
            </a:pPr>
            <a:r>
              <a:t>The trapezoidal panel is flat, so the thickness is of no concern, it doesn’t change throughout the piece.</a:t>
            </a:r>
          </a:p>
          <a:p>
            <a:pPr defTabSz="877823">
              <a:spcBef>
                <a:spcPts val="900"/>
              </a:spcBef>
              <a:defRPr sz="1536"/>
            </a:pPr>
            <a:r>
              <a:t>All the edges are cut at a right angle, so we are basically working in 2 dimensions.</a:t>
            </a:r>
          </a:p>
          <a:p>
            <a:pPr defTabSz="877823">
              <a:spcBef>
                <a:spcPts val="900"/>
              </a:spcBef>
              <a:defRPr sz="1536"/>
            </a:pPr>
            <a:r>
              <a:t>All sides are straight, no curves.</a:t>
            </a:r>
          </a:p>
          <a:p>
            <a:pPr defTabSz="877823">
              <a:spcBef>
                <a:spcPts val="900"/>
              </a:spcBef>
              <a:defRPr sz="1536"/>
            </a:pPr>
            <a:r>
              <a:t>By fitting strips of doorskin into the opening, we copy its shape and then can transfer it to our piece of wood in the shop. Continuing the straight edges will bring us to the exact corner points, so there is no need to fit the ply exactly to the corners.</a:t>
            </a:r>
          </a:p>
        </p:txBody>
      </p:sp>
      <p:sp>
        <p:nvSpPr>
          <p:cNvPr id="344" name="X2"/>
          <p:cNvSpPr txBox="1"/>
          <p:nvPr/>
        </p:nvSpPr>
        <p:spPr>
          <a:xfrm>
            <a:off x="6157082" y="4215129"/>
            <a:ext cx="351270"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X2</a:t>
            </a:r>
          </a:p>
        </p:txBody>
      </p:sp>
      <p:sp>
        <p:nvSpPr>
          <p:cNvPr id="345" name="X1"/>
          <p:cNvSpPr txBox="1"/>
          <p:nvPr/>
        </p:nvSpPr>
        <p:spPr>
          <a:xfrm>
            <a:off x="5979159" y="1166246"/>
            <a:ext cx="351270"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X1</a:t>
            </a:r>
          </a:p>
        </p:txBody>
      </p:sp>
      <p:pic>
        <p:nvPicPr>
          <p:cNvPr id="346" name="1x2.jpg" descr="1x2.jpg"/>
          <p:cNvPicPr>
            <a:picLocks noChangeAspect="1"/>
          </p:cNvPicPr>
          <p:nvPr/>
        </p:nvPicPr>
        <p:blipFill>
          <a:blip r:embed="rId2">
            <a:extLst/>
          </a:blip>
          <a:stretch>
            <a:fillRect/>
          </a:stretch>
        </p:blipFill>
        <p:spPr>
          <a:xfrm>
            <a:off x="5511836" y="3203293"/>
            <a:ext cx="3363839" cy="3363840"/>
          </a:xfrm>
          <a:prstGeom prst="rect">
            <a:avLst/>
          </a:prstGeom>
          <a:ln w="12700">
            <a:miter lim="400000"/>
          </a:ln>
        </p:spPr>
      </p:pic>
      <p:pic>
        <p:nvPicPr>
          <p:cNvPr id="347" name="1x1.jpg" descr="1x1.jpg"/>
          <p:cNvPicPr>
            <a:picLocks noChangeAspect="1"/>
          </p:cNvPicPr>
          <p:nvPr/>
        </p:nvPicPr>
        <p:blipFill>
          <a:blip r:embed="rId3">
            <a:extLst/>
          </a:blip>
          <a:stretch>
            <a:fillRect/>
          </a:stretch>
        </p:blipFill>
        <p:spPr>
          <a:xfrm>
            <a:off x="5576262" y="520398"/>
            <a:ext cx="2997502" cy="299750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2 Small Boat Thwart/Seat"/>
          <p:cNvSpPr txBox="1">
            <a:spLocks noGrp="1"/>
          </p:cNvSpPr>
          <p:nvPr>
            <p:ph type="title"/>
          </p:nvPr>
        </p:nvSpPr>
        <p:spPr>
          <a:prstGeom prst="rect">
            <a:avLst/>
          </a:prstGeom>
        </p:spPr>
        <p:txBody>
          <a:bodyPr/>
          <a:lstStyle/>
          <a:p>
            <a:r>
              <a:rPr b="1"/>
              <a:t>2</a:t>
            </a:r>
            <a:r>
              <a:t> Small Boat Thwart/Seat</a:t>
            </a:r>
          </a:p>
        </p:txBody>
      </p:sp>
      <p:sp>
        <p:nvSpPr>
          <p:cNvPr id="350" name="This shape is also trapezoidal, maybe with a slight curve to the shorter ends. The front and back edges are parallel, but of different length, and the side edges are cut at a bevel. Again we are only concerned with 2 of the 3 Dimensions."/>
          <p:cNvSpPr txBox="1">
            <a:spLocks noGrp="1"/>
          </p:cNvSpPr>
          <p:nvPr>
            <p:ph type="body" sz="quarter" idx="1"/>
          </p:nvPr>
        </p:nvSpPr>
        <p:spPr>
          <a:prstGeom prst="rect">
            <a:avLst/>
          </a:prstGeom>
        </p:spPr>
        <p:txBody>
          <a:bodyPr/>
          <a:lstStyle/>
          <a:p>
            <a:r>
              <a:t>This shape is also trapezoidal, maybe with a slight curve to the shorter ends. The front and back edges are parallel, but of different length, and the side edges are cut at a bevel. Again we are only concerned with 2 of the 3 Dimensions.</a:t>
            </a:r>
          </a:p>
        </p:txBody>
      </p:sp>
      <p:sp>
        <p:nvSpPr>
          <p:cNvPr id="351" name="6d"/>
          <p:cNvSpPr txBox="1"/>
          <p:nvPr/>
        </p:nvSpPr>
        <p:spPr>
          <a:xfrm>
            <a:off x="6703183" y="2971383"/>
            <a:ext cx="35138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6d</a:t>
            </a:r>
          </a:p>
        </p:txBody>
      </p:sp>
      <p:pic>
        <p:nvPicPr>
          <p:cNvPr id="352" name="6d.jpg" descr="6d.jpg"/>
          <p:cNvPicPr>
            <a:picLocks noChangeAspect="1"/>
          </p:cNvPicPr>
          <p:nvPr/>
        </p:nvPicPr>
        <p:blipFill>
          <a:blip r:embed="rId2">
            <a:extLst/>
          </a:blip>
          <a:stretch>
            <a:fillRect/>
          </a:stretch>
        </p:blipFill>
        <p:spPr>
          <a:xfrm>
            <a:off x="4922722" y="825435"/>
            <a:ext cx="4115502" cy="3253273"/>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lide Number"/>
          <p:cNvSpPr txBox="1">
            <a:spLocks noGrp="1"/>
          </p:cNvSpPr>
          <p:nvPr>
            <p:ph type="sldNum" sz="quarter" idx="2"/>
          </p:nvPr>
        </p:nvSpPr>
        <p:spPr>
          <a:xfrm>
            <a:off x="8331289" y="6404294"/>
            <a:ext cx="184061"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355" name="2c"/>
          <p:cNvSpPr txBox="1"/>
          <p:nvPr/>
        </p:nvSpPr>
        <p:spPr>
          <a:xfrm>
            <a:off x="4302882" y="3249929"/>
            <a:ext cx="337206"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2c</a:t>
            </a:r>
          </a:p>
        </p:txBody>
      </p:sp>
      <p:pic>
        <p:nvPicPr>
          <p:cNvPr id="356" name="2c.jpg" descr="2c.jpg"/>
          <p:cNvPicPr>
            <a:picLocks noChangeAspect="1"/>
          </p:cNvPicPr>
          <p:nvPr/>
        </p:nvPicPr>
        <p:blipFill>
          <a:blip r:embed="rId2">
            <a:extLst/>
          </a:blip>
          <a:stretch>
            <a:fillRect/>
          </a:stretch>
        </p:blipFill>
        <p:spPr>
          <a:xfrm>
            <a:off x="2714868" y="934127"/>
            <a:ext cx="5841912" cy="584191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1"/>
          <p:cNvSpPr txBox="1"/>
          <p:nvPr/>
        </p:nvSpPr>
        <p:spPr>
          <a:xfrm>
            <a:off x="4302882" y="3249929"/>
            <a:ext cx="224022"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1</a:t>
            </a:r>
          </a:p>
        </p:txBody>
      </p:sp>
      <p:pic>
        <p:nvPicPr>
          <p:cNvPr id="359" name="1.jpg" descr="1.jpg"/>
          <p:cNvPicPr>
            <a:picLocks noChangeAspect="1"/>
          </p:cNvPicPr>
          <p:nvPr/>
        </p:nvPicPr>
        <p:blipFill>
          <a:blip r:embed="rId2">
            <a:extLst/>
          </a:blip>
          <a:stretch>
            <a:fillRect/>
          </a:stretch>
        </p:blipFill>
        <p:spPr>
          <a:xfrm>
            <a:off x="2338341" y="615118"/>
            <a:ext cx="6742249" cy="507067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2"/>
          <p:cNvSpPr txBox="1"/>
          <p:nvPr/>
        </p:nvSpPr>
        <p:spPr>
          <a:xfrm>
            <a:off x="4302882" y="3249929"/>
            <a:ext cx="224022"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2</a:t>
            </a:r>
          </a:p>
        </p:txBody>
      </p:sp>
      <p:pic>
        <p:nvPicPr>
          <p:cNvPr id="362" name="2.jpg" descr="2.jpg"/>
          <p:cNvPicPr>
            <a:picLocks noChangeAspect="1"/>
          </p:cNvPicPr>
          <p:nvPr/>
        </p:nvPicPr>
        <p:blipFill>
          <a:blip r:embed="rId2">
            <a:extLst/>
          </a:blip>
          <a:stretch>
            <a:fillRect/>
          </a:stretch>
        </p:blipFill>
        <p:spPr>
          <a:xfrm>
            <a:off x="1846974" y="425198"/>
            <a:ext cx="7363226" cy="493929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831</Words>
  <Application>Microsoft Office PowerPoint</Application>
  <PresentationFormat>On-screen Show (4:3)</PresentationFormat>
  <Paragraphs>88</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Making Patterns and Templates for Boat Parts  Building on previous presentations about spiling and lofting, here is a third way of defining and making a shape.  </vt:lpstr>
      <vt:lpstr>Nomenclature</vt:lpstr>
      <vt:lpstr>Tools</vt:lpstr>
      <vt:lpstr>Simple Common Applications</vt:lpstr>
      <vt:lpstr>1 Trapezoid</vt:lpstr>
      <vt:lpstr>2 Small Boat Thwart/Seat</vt:lpstr>
      <vt:lpstr>PowerPoint Presentation</vt:lpstr>
      <vt:lpstr>PowerPoint Presentation</vt:lpstr>
      <vt:lpstr>PowerPoint Presentation</vt:lpstr>
      <vt:lpstr>PowerPoint Presentation</vt:lpstr>
      <vt:lpstr>PowerPoint Presentation</vt:lpstr>
      <vt:lpstr>3 Knee</vt:lpstr>
      <vt:lpstr>PowerPoint Presentation</vt:lpstr>
      <vt:lpstr>PowerPoint Presentation</vt:lpstr>
      <vt:lpstr>PowerPoint Presentation</vt:lpstr>
      <vt:lpstr>PowerPoint Presentation</vt:lpstr>
      <vt:lpstr>4 Deck Beam</vt:lpstr>
      <vt:lpstr>PowerPoint Presentation</vt:lpstr>
      <vt:lpstr>PowerPoint Presentation</vt:lpstr>
      <vt:lpstr>PowerPoint Presentation</vt:lpstr>
      <vt:lpstr>PowerPoint Presentation</vt:lpstr>
      <vt:lpstr>PowerPoint Presentation</vt:lpstr>
      <vt:lpstr>PowerPoint Presentation</vt:lpstr>
      <vt:lpstr>More Complicated Combinations</vt:lpstr>
      <vt:lpstr>PowerPoint Presentation</vt:lpstr>
      <vt:lpstr>PowerPoint Presentation</vt:lpstr>
      <vt:lpstr>More Complicated Combinations</vt:lpstr>
      <vt:lpstr>PowerPoint Presentation</vt:lpstr>
      <vt:lpstr>Things to consider</vt:lpstr>
      <vt:lpstr>Saving Time</vt:lpstr>
      <vt:lpstr>Tips and tricks </vt:lpstr>
      <vt:lpstr>Tips and Tricks: Bevels</vt:lpstr>
      <vt:lpstr>PowerPoint Presentation</vt:lpstr>
      <vt:lpstr>Now lets try some of this!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Patterns and Templates for Boat Parts  Building on previous presentations about spiling and lofting, here is a third way of defining and making a shape.  </dc:title>
  <dc:creator>Caitlin Playle</dc:creator>
  <cp:lastModifiedBy>Caitlin Playle</cp:lastModifiedBy>
  <cp:revision>1</cp:revision>
  <dcterms:modified xsi:type="dcterms:W3CDTF">2019-10-08T15:24:54Z</dcterms:modified>
</cp:coreProperties>
</file>