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7" r:id="rId2"/>
    <p:sldId id="266" r:id="rId3"/>
    <p:sldId id="267" r:id="rId4"/>
    <p:sldId id="268" r:id="rId5"/>
    <p:sldId id="269" r:id="rId6"/>
    <p:sldId id="270" r:id="rId7"/>
    <p:sldId id="271" r:id="rId8"/>
    <p:sldId id="272" r:id="rId9"/>
    <p:sldId id="258" r:id="rId10"/>
    <p:sldId id="259" r:id="rId11"/>
    <p:sldId id="260" r:id="rId12"/>
    <p:sldId id="261" r:id="rId13"/>
    <p:sldId id="262" r:id="rId14"/>
    <p:sldId id="263" r:id="rId15"/>
    <p:sldId id="264" r:id="rId16"/>
    <p:sldId id="265"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1" autoAdjust="0"/>
    <p:restoredTop sz="94674"/>
  </p:normalViewPr>
  <p:slideViewPr>
    <p:cSldViewPr snapToGrid="0" snapToObjects="1">
      <p:cViewPr varScale="1">
        <p:scale>
          <a:sx n="74" d="100"/>
          <a:sy n="74" d="100"/>
        </p:scale>
        <p:origin x="1284"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1:20.31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1:52.37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1:52.94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1:53.13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1:53.72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2:00.53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2:07.04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2:07.97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2:08.90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2:17.05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2:18.01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1:22.69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2:18.97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2:19.64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1:23.79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1:27.28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1:28.16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1:39.01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1:40.15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1:41.17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00:41:51.47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5B49D-77E3-414C-B404-FD9FB109B5DE}" type="datetimeFigureOut">
              <a:rPr lang="en-US" smtClean="0"/>
              <a:pPr/>
              <a:t>10/7/2019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B86BB-2041-4D32-B947-EDB8584943B3}" type="slidenum">
              <a:rPr lang="en-US" smtClean="0"/>
              <a:pPr/>
              <a:t>‹#›</a:t>
            </a:fld>
            <a:endParaRPr lang="en-US" dirty="0"/>
          </a:p>
        </p:txBody>
      </p:sp>
    </p:spTree>
    <p:extLst>
      <p:ext uri="{BB962C8B-B14F-4D97-AF65-F5344CB8AC3E}">
        <p14:creationId xmlns:p14="http://schemas.microsoft.com/office/powerpoint/2010/main" val="3729260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7DC44A-AFD9-184B-9EA2-7BEA57CF7C7B}" type="slidenum">
              <a:rPr lang="en-US" smtClean="0"/>
              <a:pPr/>
              <a:t>1</a:t>
            </a:fld>
            <a:endParaRPr lang="en-US" dirty="0"/>
          </a:p>
        </p:txBody>
      </p:sp>
    </p:spTree>
    <p:extLst>
      <p:ext uri="{BB962C8B-B14F-4D97-AF65-F5344CB8AC3E}">
        <p14:creationId xmlns:p14="http://schemas.microsoft.com/office/powerpoint/2010/main" val="2824701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38 years, the Northwest School of Wooden Boatbuilding has taught craftsmanship, through boatbuilding.</a:t>
            </a:r>
          </a:p>
        </p:txBody>
      </p:sp>
      <p:sp>
        <p:nvSpPr>
          <p:cNvPr id="4" name="Slide Number Placeholder 3"/>
          <p:cNvSpPr>
            <a:spLocks noGrp="1"/>
          </p:cNvSpPr>
          <p:nvPr>
            <p:ph type="sldNum" sz="quarter" idx="5"/>
          </p:nvPr>
        </p:nvSpPr>
        <p:spPr/>
        <p:txBody>
          <a:bodyPr/>
          <a:lstStyle/>
          <a:p>
            <a:fld id="{EC759BE2-4F8B-411A-BC12-174FB488017A}" type="slidenum">
              <a:rPr lang="en-US" smtClean="0"/>
              <a:pPr/>
              <a:t>11</a:t>
            </a:fld>
            <a:endParaRPr lang="en-US"/>
          </a:p>
        </p:txBody>
      </p:sp>
    </p:spTree>
    <p:extLst>
      <p:ext uri="{BB962C8B-B14F-4D97-AF65-F5344CB8AC3E}">
        <p14:creationId xmlns:p14="http://schemas.microsoft.com/office/powerpoint/2010/main" val="3749087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launched the careers of over 1,600 graduates, primarily  into maritime and construction trades.</a:t>
            </a:r>
          </a:p>
        </p:txBody>
      </p:sp>
      <p:sp>
        <p:nvSpPr>
          <p:cNvPr id="4" name="Slide Number Placeholder 3"/>
          <p:cNvSpPr>
            <a:spLocks noGrp="1"/>
          </p:cNvSpPr>
          <p:nvPr>
            <p:ph type="sldNum" sz="quarter" idx="5"/>
          </p:nvPr>
        </p:nvSpPr>
        <p:spPr/>
        <p:txBody>
          <a:bodyPr/>
          <a:lstStyle/>
          <a:p>
            <a:pPr defTabSz="897301">
              <a:defRPr/>
            </a:pPr>
            <a:fld id="{EC759BE2-4F8B-411A-BC12-174FB488017A}" type="slidenum">
              <a:rPr lang="en-US" smtClean="0">
                <a:solidFill>
                  <a:prstClr val="black"/>
                </a:solidFill>
                <a:latin typeface="Calibri" panose="020F0502020204030204"/>
              </a:rPr>
              <a:pPr defTabSz="897301">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25358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launched the careers of over 1,600 graduates, primarily  into maritime and construction trades.</a:t>
            </a:r>
          </a:p>
        </p:txBody>
      </p:sp>
      <p:sp>
        <p:nvSpPr>
          <p:cNvPr id="4" name="Slide Number Placeholder 3"/>
          <p:cNvSpPr>
            <a:spLocks noGrp="1"/>
          </p:cNvSpPr>
          <p:nvPr>
            <p:ph type="sldNum" sz="quarter" idx="5"/>
          </p:nvPr>
        </p:nvSpPr>
        <p:spPr/>
        <p:txBody>
          <a:bodyPr/>
          <a:lstStyle/>
          <a:p>
            <a:pPr defTabSz="897301">
              <a:defRPr/>
            </a:pPr>
            <a:fld id="{EC759BE2-4F8B-411A-BC12-174FB488017A}" type="slidenum">
              <a:rPr lang="en-US" smtClean="0">
                <a:solidFill>
                  <a:prstClr val="black"/>
                </a:solidFill>
                <a:latin typeface="Calibri" panose="020F0502020204030204"/>
              </a:rPr>
              <a:pPr defTabSz="897301">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97764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launched the careers of over 1,600 graduates, primarily  into maritime and construction trades.</a:t>
            </a:r>
          </a:p>
        </p:txBody>
      </p:sp>
      <p:sp>
        <p:nvSpPr>
          <p:cNvPr id="4" name="Slide Number Placeholder 3"/>
          <p:cNvSpPr>
            <a:spLocks noGrp="1"/>
          </p:cNvSpPr>
          <p:nvPr>
            <p:ph type="sldNum" sz="quarter" idx="5"/>
          </p:nvPr>
        </p:nvSpPr>
        <p:spPr/>
        <p:txBody>
          <a:bodyPr/>
          <a:lstStyle/>
          <a:p>
            <a:pPr defTabSz="897301">
              <a:defRPr/>
            </a:pPr>
            <a:fld id="{EC759BE2-4F8B-411A-BC12-174FB488017A}" type="slidenum">
              <a:rPr lang="en-US" smtClean="0">
                <a:solidFill>
                  <a:prstClr val="black"/>
                </a:solidFill>
                <a:latin typeface="Calibri" panose="020F0502020204030204"/>
              </a:rPr>
              <a:pPr defTabSz="897301">
                <a:defRPr/>
              </a:pPr>
              <a:t>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99680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launched the careers of over 1,600 graduates, primarily  into maritime and construction trades.</a:t>
            </a:r>
          </a:p>
        </p:txBody>
      </p:sp>
      <p:sp>
        <p:nvSpPr>
          <p:cNvPr id="4" name="Slide Number Placeholder 3"/>
          <p:cNvSpPr>
            <a:spLocks noGrp="1"/>
          </p:cNvSpPr>
          <p:nvPr>
            <p:ph type="sldNum" sz="quarter" idx="5"/>
          </p:nvPr>
        </p:nvSpPr>
        <p:spPr/>
        <p:txBody>
          <a:bodyPr/>
          <a:lstStyle/>
          <a:p>
            <a:pPr defTabSz="897301">
              <a:defRPr/>
            </a:pPr>
            <a:fld id="{EC759BE2-4F8B-411A-BC12-174FB488017A}" type="slidenum">
              <a:rPr lang="en-US" smtClean="0">
                <a:solidFill>
                  <a:prstClr val="black"/>
                </a:solidFill>
                <a:latin typeface="Calibri" panose="020F0502020204030204"/>
              </a:rPr>
              <a:pPr defTabSz="897301">
                <a:defRPr/>
              </a:pPr>
              <a:t>15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275680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launched the careers of over 1,600 graduates, primarily  into maritime and construction trades.</a:t>
            </a:r>
          </a:p>
        </p:txBody>
      </p:sp>
      <p:sp>
        <p:nvSpPr>
          <p:cNvPr id="4" name="Slide Number Placeholder 3"/>
          <p:cNvSpPr>
            <a:spLocks noGrp="1"/>
          </p:cNvSpPr>
          <p:nvPr>
            <p:ph type="sldNum" sz="quarter" idx="5"/>
          </p:nvPr>
        </p:nvSpPr>
        <p:spPr/>
        <p:txBody>
          <a:bodyPr/>
          <a:lstStyle/>
          <a:p>
            <a:pPr defTabSz="897301">
              <a:defRPr/>
            </a:pPr>
            <a:fld id="{EC759BE2-4F8B-411A-BC12-174FB488017A}" type="slidenum">
              <a:rPr lang="en-US" smtClean="0">
                <a:solidFill>
                  <a:prstClr val="black"/>
                </a:solidFill>
                <a:latin typeface="Calibri" panose="020F0502020204030204"/>
              </a:rPr>
              <a:pPr defTabSz="897301">
                <a:defRPr/>
              </a:pPr>
              <a:t>16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08902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65461"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965461"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r>
              <a:rPr lang="en-US" smtClean="0"/>
              <a:t>September 9, 2019</a:t>
            </a:r>
            <a:endParaRPr lang="en-US" dirty="0"/>
          </a:p>
        </p:txBody>
      </p:sp>
      <p:sp>
        <p:nvSpPr>
          <p:cNvPr id="8" name="Footer Placeholder 7"/>
          <p:cNvSpPr>
            <a:spLocks noGrp="1"/>
          </p:cNvSpPr>
          <p:nvPr>
            <p:ph type="ftr" sz="quarter" idx="11"/>
          </p:nvPr>
        </p:nvSpPr>
        <p:spPr>
          <a:xfrm>
            <a:off x="4218816" y="6338905"/>
            <a:ext cx="2057401" cy="382572"/>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0B85FBCA-41A7-B949-B51F-DCBF9B8DC97F}" type="slidenum">
              <a:rPr lang="en-US" smtClean="0"/>
              <a:pPr/>
              <a:t>‹#›</a:t>
            </a:fld>
            <a:endParaRPr lang="en-US" dirty="0"/>
          </a:p>
        </p:txBody>
      </p:sp>
    </p:spTree>
    <p:extLst>
      <p:ext uri="{BB962C8B-B14F-4D97-AF65-F5344CB8AC3E}">
        <p14:creationId xmlns:p14="http://schemas.microsoft.com/office/powerpoint/2010/main" val="1481460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smtClean="0"/>
              <a:t>September 9, 2019</a:t>
            </a:r>
            <a:endParaRPr lang="en-US" dirty="0"/>
          </a:p>
        </p:txBody>
      </p:sp>
      <p:sp>
        <p:nvSpPr>
          <p:cNvPr id="5" name="Footer Placeholder 4"/>
          <p:cNvSpPr>
            <a:spLocks noGrp="1"/>
          </p:cNvSpPr>
          <p:nvPr>
            <p:ph type="ftr" sz="quarter" idx="11"/>
          </p:nvPr>
        </p:nvSpPr>
        <p:spPr>
          <a:xfrm>
            <a:off x="4218816" y="6338905"/>
            <a:ext cx="2057401" cy="382572"/>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B85FBCA-41A7-B949-B51F-DCBF9B8DC97F}" type="slidenum">
              <a:rPr lang="en-US" smtClean="0"/>
              <a:pPr/>
              <a:t>‹#›</a:t>
            </a:fld>
            <a:endParaRPr lang="en-US" dirty="0"/>
          </a:p>
        </p:txBody>
      </p:sp>
    </p:spTree>
    <p:extLst>
      <p:ext uri="{BB962C8B-B14F-4D97-AF65-F5344CB8AC3E}">
        <p14:creationId xmlns:p14="http://schemas.microsoft.com/office/powerpoint/2010/main" val="2028801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65461" y="365125"/>
            <a:ext cx="4463914"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smtClean="0"/>
              <a:t>September 9, 2019</a:t>
            </a:r>
            <a:endParaRPr lang="en-US" dirty="0"/>
          </a:p>
        </p:txBody>
      </p:sp>
      <p:sp>
        <p:nvSpPr>
          <p:cNvPr id="5" name="Footer Placeholder 4"/>
          <p:cNvSpPr>
            <a:spLocks noGrp="1"/>
          </p:cNvSpPr>
          <p:nvPr>
            <p:ph type="ftr" sz="quarter" idx="11"/>
          </p:nvPr>
        </p:nvSpPr>
        <p:spPr>
          <a:xfrm>
            <a:off x="4218816" y="6338905"/>
            <a:ext cx="2057401" cy="382572"/>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B85FBCA-41A7-B949-B51F-DCBF9B8DC97F}" type="slidenum">
              <a:rPr lang="en-US" smtClean="0"/>
              <a:pPr/>
              <a:t>‹#›</a:t>
            </a:fld>
            <a:endParaRPr lang="en-US" dirty="0"/>
          </a:p>
        </p:txBody>
      </p:sp>
    </p:spTree>
    <p:extLst>
      <p:ext uri="{BB962C8B-B14F-4D97-AF65-F5344CB8AC3E}">
        <p14:creationId xmlns:p14="http://schemas.microsoft.com/office/powerpoint/2010/main" val="313160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65460" y="1709739"/>
            <a:ext cx="6545127"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965460" y="4589464"/>
            <a:ext cx="654512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smtClean="0"/>
              <a:t>September 9, 2019</a:t>
            </a:r>
            <a:endParaRPr lang="en-US" dirty="0"/>
          </a:p>
        </p:txBody>
      </p:sp>
      <p:sp>
        <p:nvSpPr>
          <p:cNvPr id="5" name="Footer Placeholder 4"/>
          <p:cNvSpPr>
            <a:spLocks noGrp="1"/>
          </p:cNvSpPr>
          <p:nvPr>
            <p:ph type="ftr" sz="quarter" idx="11"/>
          </p:nvPr>
        </p:nvSpPr>
        <p:spPr>
          <a:xfrm>
            <a:off x="4218816" y="6338905"/>
            <a:ext cx="2057401" cy="382572"/>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B85FBCA-41A7-B949-B51F-DCBF9B8DC97F}" type="slidenum">
              <a:rPr lang="en-US" smtClean="0"/>
              <a:pPr/>
              <a:t>‹#›</a:t>
            </a:fld>
            <a:endParaRPr lang="en-US" dirty="0"/>
          </a:p>
        </p:txBody>
      </p:sp>
    </p:spTree>
    <p:extLst>
      <p:ext uri="{BB962C8B-B14F-4D97-AF65-F5344CB8AC3E}">
        <p14:creationId xmlns:p14="http://schemas.microsoft.com/office/powerpoint/2010/main" val="1206534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useBgFill="1">
        <p:nvSpPr>
          <p:cNvPr id="4" name="Date Placeholder 3"/>
          <p:cNvSpPr>
            <a:spLocks noGrp="1"/>
          </p:cNvSpPr>
          <p:nvPr>
            <p:ph type="dt" sz="half" idx="10"/>
          </p:nvPr>
        </p:nvSpPr>
        <p:spPr/>
        <p:txBody>
          <a:bodyPr/>
          <a:lstStyle/>
          <a:p>
            <a:r>
              <a:rPr lang="en-US" smtClean="0"/>
              <a:t>September 9, 2019</a:t>
            </a:r>
            <a:endParaRPr lang="en-US" dirty="0"/>
          </a:p>
        </p:txBody>
      </p:sp>
      <p:sp>
        <p:nvSpPr>
          <p:cNvPr id="5" name="Footer Placeholder 4"/>
          <p:cNvSpPr>
            <a:spLocks noGrp="1"/>
          </p:cNvSpPr>
          <p:nvPr>
            <p:ph type="ftr" sz="quarter" idx="11"/>
          </p:nvPr>
        </p:nvSpPr>
        <p:spPr>
          <a:xfrm>
            <a:off x="4218816" y="6338905"/>
            <a:ext cx="2057401" cy="382572"/>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B85FBCA-41A7-B949-B51F-DCBF9B8DC97F}" type="slidenum">
              <a:rPr lang="en-US" smtClean="0"/>
              <a:pPr/>
              <a:t>‹#›</a:t>
            </a:fld>
            <a:endParaRPr lang="en-US" dirty="0"/>
          </a:p>
        </p:txBody>
      </p:sp>
    </p:spTree>
    <p:extLst>
      <p:ext uri="{BB962C8B-B14F-4D97-AF65-F5344CB8AC3E}">
        <p14:creationId xmlns:p14="http://schemas.microsoft.com/office/powerpoint/2010/main" val="1173285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65461" y="1825625"/>
            <a:ext cx="312337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7678" y="1825625"/>
            <a:ext cx="32376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smtClean="0"/>
              <a:t>September 9, 2019</a:t>
            </a:r>
            <a:endParaRPr lang="en-US" dirty="0"/>
          </a:p>
        </p:txBody>
      </p:sp>
      <p:sp>
        <p:nvSpPr>
          <p:cNvPr id="6" name="Footer Placeholder 5"/>
          <p:cNvSpPr>
            <a:spLocks noGrp="1"/>
          </p:cNvSpPr>
          <p:nvPr>
            <p:ph type="ftr" sz="quarter" idx="11"/>
          </p:nvPr>
        </p:nvSpPr>
        <p:spPr>
          <a:xfrm>
            <a:off x="4218816" y="6338905"/>
            <a:ext cx="2057401" cy="382572"/>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0B85FBCA-41A7-B949-B51F-DCBF9B8DC97F}" type="slidenum">
              <a:rPr lang="en-US" smtClean="0"/>
              <a:pPr/>
              <a:t>‹#›</a:t>
            </a:fld>
            <a:endParaRPr lang="en-US" dirty="0"/>
          </a:p>
        </p:txBody>
      </p:sp>
    </p:spTree>
    <p:extLst>
      <p:ext uri="{BB962C8B-B14F-4D97-AF65-F5344CB8AC3E}">
        <p14:creationId xmlns:p14="http://schemas.microsoft.com/office/powerpoint/2010/main" val="1689906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65461" y="365126"/>
            <a:ext cx="6551080" cy="1325563"/>
          </a:xfrm>
        </p:spPr>
        <p:txBody>
          <a:bodyPr/>
          <a:lstStyle/>
          <a:p>
            <a:r>
              <a:rPr lang="en-US" dirty="0"/>
              <a:t>Click to edit Master title style</a:t>
            </a:r>
          </a:p>
        </p:txBody>
      </p:sp>
      <p:sp>
        <p:nvSpPr>
          <p:cNvPr id="3" name="Text Placeholder 2"/>
          <p:cNvSpPr>
            <a:spLocks noGrp="1"/>
          </p:cNvSpPr>
          <p:nvPr>
            <p:ph type="body" idx="1"/>
          </p:nvPr>
        </p:nvSpPr>
        <p:spPr>
          <a:xfrm>
            <a:off x="1965460" y="1681163"/>
            <a:ext cx="306989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965460" y="2505075"/>
            <a:ext cx="306989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148470" y="1681163"/>
            <a:ext cx="336807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48470" y="2505075"/>
            <a:ext cx="3368071"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vl1pPr>
          </a:lstStyle>
          <a:p>
            <a:r>
              <a:rPr lang="en-US" smtClean="0"/>
              <a:t>September 9, 2019</a:t>
            </a:r>
            <a:endParaRPr lang="en-US" dirty="0"/>
          </a:p>
        </p:txBody>
      </p:sp>
      <p:sp>
        <p:nvSpPr>
          <p:cNvPr id="8" name="Footer Placeholder 7"/>
          <p:cNvSpPr>
            <a:spLocks noGrp="1"/>
          </p:cNvSpPr>
          <p:nvPr>
            <p:ph type="ftr" sz="quarter" idx="11"/>
          </p:nvPr>
        </p:nvSpPr>
        <p:spPr>
          <a:xfrm>
            <a:off x="4218816" y="6338905"/>
            <a:ext cx="2057401" cy="382572"/>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0B85FBCA-41A7-B949-B51F-DCBF9B8DC97F}" type="slidenum">
              <a:rPr lang="en-US" smtClean="0"/>
              <a:pPr/>
              <a:t>‹#›</a:t>
            </a:fld>
            <a:endParaRPr lang="en-US" dirty="0"/>
          </a:p>
        </p:txBody>
      </p:sp>
    </p:spTree>
    <p:extLst>
      <p:ext uri="{BB962C8B-B14F-4D97-AF65-F5344CB8AC3E}">
        <p14:creationId xmlns:p14="http://schemas.microsoft.com/office/powerpoint/2010/main" val="1783532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smtClean="0"/>
              <a:t>September 9, 2019</a:t>
            </a:r>
            <a:endParaRPr lang="en-US" dirty="0"/>
          </a:p>
        </p:txBody>
      </p:sp>
      <p:sp>
        <p:nvSpPr>
          <p:cNvPr id="4" name="Footer Placeholder 3"/>
          <p:cNvSpPr>
            <a:spLocks noGrp="1"/>
          </p:cNvSpPr>
          <p:nvPr>
            <p:ph type="ftr" sz="quarter" idx="11"/>
          </p:nvPr>
        </p:nvSpPr>
        <p:spPr>
          <a:xfrm>
            <a:off x="4218816" y="6338905"/>
            <a:ext cx="2057401" cy="382572"/>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0B85FBCA-41A7-B949-B51F-DCBF9B8DC97F}" type="slidenum">
              <a:rPr lang="en-US" smtClean="0"/>
              <a:pPr/>
              <a:t>‹#›</a:t>
            </a:fld>
            <a:endParaRPr lang="en-US" dirty="0"/>
          </a:p>
        </p:txBody>
      </p:sp>
    </p:spTree>
    <p:extLst>
      <p:ext uri="{BB962C8B-B14F-4D97-AF65-F5344CB8AC3E}">
        <p14:creationId xmlns:p14="http://schemas.microsoft.com/office/powerpoint/2010/main" val="1251461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September 9, 2019</a:t>
            </a:r>
            <a:endParaRPr lang="en-US" dirty="0"/>
          </a:p>
        </p:txBody>
      </p:sp>
      <p:sp>
        <p:nvSpPr>
          <p:cNvPr id="3" name="Footer Placeholder 2"/>
          <p:cNvSpPr>
            <a:spLocks noGrp="1"/>
          </p:cNvSpPr>
          <p:nvPr>
            <p:ph type="ftr" sz="quarter" idx="11"/>
          </p:nvPr>
        </p:nvSpPr>
        <p:spPr>
          <a:xfrm>
            <a:off x="4218816" y="6338905"/>
            <a:ext cx="2057401" cy="382572"/>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0B85FBCA-41A7-B949-B51F-DCBF9B8DC97F}" type="slidenum">
              <a:rPr lang="en-US" smtClean="0"/>
              <a:pPr/>
              <a:t>‹#›</a:t>
            </a:fld>
            <a:endParaRPr lang="en-US" dirty="0"/>
          </a:p>
        </p:txBody>
      </p:sp>
    </p:spTree>
    <p:extLst>
      <p:ext uri="{BB962C8B-B14F-4D97-AF65-F5344CB8AC3E}">
        <p14:creationId xmlns:p14="http://schemas.microsoft.com/office/powerpoint/2010/main" val="860675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65461" y="387626"/>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48469" y="387627"/>
            <a:ext cx="3366881" cy="54734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961602" y="202282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lvl1pPr>
              <a:defRPr/>
            </a:lvl1pPr>
          </a:lstStyle>
          <a:p>
            <a:r>
              <a:rPr lang="en-US" smtClean="0"/>
              <a:t>September 9, 2019</a:t>
            </a:r>
            <a:endParaRPr lang="en-US" dirty="0"/>
          </a:p>
        </p:txBody>
      </p:sp>
      <p:sp>
        <p:nvSpPr>
          <p:cNvPr id="6" name="Footer Placeholder 5"/>
          <p:cNvSpPr>
            <a:spLocks noGrp="1"/>
          </p:cNvSpPr>
          <p:nvPr>
            <p:ph type="ftr" sz="quarter" idx="11"/>
          </p:nvPr>
        </p:nvSpPr>
        <p:spPr>
          <a:xfrm>
            <a:off x="4218816" y="6338905"/>
            <a:ext cx="2057401" cy="382572"/>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0B85FBCA-41A7-B949-B51F-DCBF9B8DC97F}" type="slidenum">
              <a:rPr lang="en-US" smtClean="0"/>
              <a:pPr/>
              <a:t>‹#›</a:t>
            </a:fld>
            <a:endParaRPr lang="en-US" dirty="0"/>
          </a:p>
        </p:txBody>
      </p:sp>
    </p:spTree>
    <p:extLst>
      <p:ext uri="{BB962C8B-B14F-4D97-AF65-F5344CB8AC3E}">
        <p14:creationId xmlns:p14="http://schemas.microsoft.com/office/powerpoint/2010/main" val="2076648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6546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327374" y="987426"/>
            <a:ext cx="318916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965461" y="2049463"/>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r>
              <a:rPr lang="en-US" smtClean="0"/>
              <a:t>September 9, 2019</a:t>
            </a:r>
            <a:endParaRPr lang="en-US" dirty="0"/>
          </a:p>
        </p:txBody>
      </p:sp>
      <p:sp>
        <p:nvSpPr>
          <p:cNvPr id="6" name="Footer Placeholder 5"/>
          <p:cNvSpPr>
            <a:spLocks noGrp="1"/>
          </p:cNvSpPr>
          <p:nvPr>
            <p:ph type="ftr" sz="quarter" idx="11"/>
          </p:nvPr>
        </p:nvSpPr>
        <p:spPr>
          <a:xfrm>
            <a:off x="4218816" y="6338905"/>
            <a:ext cx="2057401" cy="382572"/>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0B85FBCA-41A7-B949-B51F-DCBF9B8DC97F}" type="slidenum">
              <a:rPr lang="en-US" smtClean="0"/>
              <a:pPr/>
              <a:t>‹#›</a:t>
            </a:fld>
            <a:endParaRPr lang="en-US" dirty="0"/>
          </a:p>
        </p:txBody>
      </p:sp>
    </p:spTree>
    <p:extLst>
      <p:ext uri="{BB962C8B-B14F-4D97-AF65-F5344CB8AC3E}">
        <p14:creationId xmlns:p14="http://schemas.microsoft.com/office/powerpoint/2010/main" val="13255117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image" Target="../media/image1.gif"/><Relationship Id="rId18" Type="http://schemas.openxmlformats.org/officeDocument/2006/relationships/customXml" Target="../ink/ink3.xml"/><Relationship Id="rId26" Type="http://schemas.openxmlformats.org/officeDocument/2006/relationships/customXml" Target="../ink/ink7.xml"/><Relationship Id="rId39" Type="http://schemas.openxmlformats.org/officeDocument/2006/relationships/customXml" Target="../ink/ink14.xml"/><Relationship Id="rId21" Type="http://schemas.openxmlformats.org/officeDocument/2006/relationships/image" Target="../media/image5.png"/><Relationship Id="rId34" Type="http://schemas.openxmlformats.org/officeDocument/2006/relationships/customXml" Target="../ink/ink11.xml"/><Relationship Id="rId42" Type="http://schemas.openxmlformats.org/officeDocument/2006/relationships/image" Target="../media/image15.png"/><Relationship Id="rId47" Type="http://schemas.openxmlformats.org/officeDocument/2006/relationships/customXml" Target="../ink/ink18.xml"/><Relationship Id="rId50" Type="http://schemas.openxmlformats.org/officeDocument/2006/relationships/customXml" Target="../ink/ink20.xml"/><Relationship Id="rId55" Type="http://schemas.openxmlformats.org/officeDocument/2006/relationships/image" Target="../media/image2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customXml" Target="../ink/ink2.xml"/><Relationship Id="rId29" Type="http://schemas.openxmlformats.org/officeDocument/2006/relationships/image" Target="../media/image9.png"/><Relationship Id="rId11" Type="http://schemas.openxmlformats.org/officeDocument/2006/relationships/slideLayout" Target="../slideLayouts/slideLayout11.xml"/><Relationship Id="rId24" Type="http://schemas.openxmlformats.org/officeDocument/2006/relationships/customXml" Target="../ink/ink6.xml"/><Relationship Id="rId32" Type="http://schemas.openxmlformats.org/officeDocument/2006/relationships/customXml" Target="../ink/ink10.xml"/><Relationship Id="rId37" Type="http://schemas.openxmlformats.org/officeDocument/2006/relationships/customXml" Target="../ink/ink13.xml"/><Relationship Id="rId40" Type="http://schemas.openxmlformats.org/officeDocument/2006/relationships/image" Target="../media/image14.png"/><Relationship Id="rId45" Type="http://schemas.openxmlformats.org/officeDocument/2006/relationships/customXml" Target="../ink/ink17.xml"/><Relationship Id="rId53" Type="http://schemas.openxmlformats.org/officeDocument/2006/relationships/image" Target="../media/image20.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image" Target="../media/image4.png"/><Relationship Id="rId31" Type="http://schemas.openxmlformats.org/officeDocument/2006/relationships/image" Target="../media/image10.png"/><Relationship Id="rId44" Type="http://schemas.openxmlformats.org/officeDocument/2006/relationships/image" Target="../media/image16.png"/><Relationship Id="rId52" Type="http://schemas.openxmlformats.org/officeDocument/2006/relationships/customXml" Target="../ink/ink2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 Id="rId22" Type="http://schemas.openxmlformats.org/officeDocument/2006/relationships/customXml" Target="../ink/ink5.xml"/><Relationship Id="rId27" Type="http://schemas.openxmlformats.org/officeDocument/2006/relationships/image" Target="../media/image8.png"/><Relationship Id="rId30" Type="http://schemas.openxmlformats.org/officeDocument/2006/relationships/customXml" Target="../ink/ink9.xml"/><Relationship Id="rId35" Type="http://schemas.openxmlformats.org/officeDocument/2006/relationships/image" Target="../media/image12.png"/><Relationship Id="rId43" Type="http://schemas.openxmlformats.org/officeDocument/2006/relationships/customXml" Target="../ink/ink16.xml"/><Relationship Id="rId48" Type="http://schemas.openxmlformats.org/officeDocument/2006/relationships/image" Target="../media/image18.png"/><Relationship Id="rId8" Type="http://schemas.openxmlformats.org/officeDocument/2006/relationships/slideLayout" Target="../slideLayouts/slideLayout8.xml"/><Relationship Id="rId51" Type="http://schemas.openxmlformats.org/officeDocument/2006/relationships/image" Target="../media/image19.png"/><Relationship Id="rId3" Type="http://schemas.openxmlformats.org/officeDocument/2006/relationships/slideLayout" Target="../slideLayouts/slideLayout3.xml"/><Relationship Id="rId12" Type="http://schemas.openxmlformats.org/officeDocument/2006/relationships/theme" Target="../theme/theme1.xml"/><Relationship Id="rId17" Type="http://schemas.openxmlformats.org/officeDocument/2006/relationships/image" Target="../media/image3.png"/><Relationship Id="rId25" Type="http://schemas.openxmlformats.org/officeDocument/2006/relationships/image" Target="../media/image7.png"/><Relationship Id="rId33" Type="http://schemas.openxmlformats.org/officeDocument/2006/relationships/image" Target="../media/image11.png"/><Relationship Id="rId38" Type="http://schemas.openxmlformats.org/officeDocument/2006/relationships/image" Target="../media/image13.png"/><Relationship Id="rId46" Type="http://schemas.openxmlformats.org/officeDocument/2006/relationships/image" Target="../media/image17.png"/><Relationship Id="rId20" Type="http://schemas.openxmlformats.org/officeDocument/2006/relationships/customXml" Target="../ink/ink4.xml"/><Relationship Id="rId41" Type="http://schemas.openxmlformats.org/officeDocument/2006/relationships/customXml" Target="../ink/ink15.xml"/><Relationship Id="rId54"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image" Target="../media/image2.png"/><Relationship Id="rId23" Type="http://schemas.openxmlformats.org/officeDocument/2006/relationships/image" Target="../media/image6.png"/><Relationship Id="rId28" Type="http://schemas.openxmlformats.org/officeDocument/2006/relationships/customXml" Target="../ink/ink8.xml"/><Relationship Id="rId36" Type="http://schemas.openxmlformats.org/officeDocument/2006/relationships/customXml" Target="../ink/ink12.xml"/><Relationship Id="rId49" Type="http://schemas.openxmlformats.org/officeDocument/2006/relationships/customXml" Target="../ink/ink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79687" y="365126"/>
            <a:ext cx="65356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979686" y="1825625"/>
            <a:ext cx="653566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965461"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September 9, 2019</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5FBCA-41A7-B949-B51F-DCBF9B8DC97F}" type="slidenum">
              <a:rPr lang="en-US" smtClean="0"/>
              <a:pPr/>
              <a:t>‹#›</a:t>
            </a:fld>
            <a:endParaRPr lang="en-US" dirty="0"/>
          </a:p>
        </p:txBody>
      </p:sp>
      <p:sp>
        <p:nvSpPr>
          <p:cNvPr id="8" name="Rectangle 7">
            <a:extLst>
              <a:ext uri="{FF2B5EF4-FFF2-40B4-BE49-F238E27FC236}">
                <a16:creationId xmlns:a16="http://schemas.microsoft.com/office/drawing/2014/main" xmlns="" xmlns:mv="urn:schemas-microsoft-com:mac:vml" xmlns:mc="http://schemas.openxmlformats.org/markup-compatibility/2006" id="{E6C425CA-4C96-4CF2-97DB-54A07F3F5E43}"/>
              </a:ext>
            </a:extLst>
          </p:cNvPr>
          <p:cNvSpPr/>
          <p:nvPr userDrawn="1"/>
        </p:nvSpPr>
        <p:spPr>
          <a:xfrm>
            <a:off x="10274" y="0"/>
            <a:ext cx="1828799" cy="6858001"/>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9" name="TextBox 8">
            <a:extLst>
              <a:ext uri="{FF2B5EF4-FFF2-40B4-BE49-F238E27FC236}">
                <a16:creationId xmlns:a16="http://schemas.microsoft.com/office/drawing/2014/main" xmlns="" xmlns:mv="urn:schemas-microsoft-com:mac:vml" xmlns:mc="http://schemas.openxmlformats.org/markup-compatibility/2006" id="{8EB4A2EA-D139-4873-8E87-D896B27A914F}"/>
              </a:ext>
            </a:extLst>
          </p:cNvPr>
          <p:cNvSpPr txBox="1"/>
          <p:nvPr userDrawn="1"/>
        </p:nvSpPr>
        <p:spPr>
          <a:xfrm>
            <a:off x="0" y="773139"/>
            <a:ext cx="1828799" cy="7171194"/>
          </a:xfrm>
          <a:prstGeom prst="rect">
            <a:avLst/>
          </a:prstGeom>
          <a:noFill/>
        </p:spPr>
        <p:txBody>
          <a:bodyPr wrap="square" rtlCol="0">
            <a:spAutoFit/>
          </a:bodyPr>
          <a:lstStyle/>
          <a:p>
            <a:pPr algn="ctr"/>
            <a:r>
              <a:rPr lang="en-US" sz="2000" dirty="0">
                <a:solidFill>
                  <a:schemeClr val="bg1"/>
                </a:solidFill>
              </a:rPr>
              <a:t>Teaching with Small Boats </a:t>
            </a:r>
            <a:r>
              <a:rPr lang="en-US" sz="2000" dirty="0" smtClean="0">
                <a:solidFill>
                  <a:schemeClr val="bg1"/>
                </a:solidFill>
              </a:rPr>
              <a:t>Alliance</a:t>
            </a:r>
            <a:endParaRPr lang="en-US" dirty="0">
              <a:solidFill>
                <a:schemeClr val="bg1"/>
              </a:solidFill>
            </a:endParaRPr>
          </a:p>
          <a:p>
            <a:pPr algn="ctr"/>
            <a:r>
              <a:rPr lang="en-US" sz="2000" dirty="0">
                <a:solidFill>
                  <a:schemeClr val="bg1"/>
                </a:solidFill>
              </a:rPr>
              <a:t>2019 Conference</a:t>
            </a:r>
          </a:p>
          <a:p>
            <a:pPr algn="ctr"/>
            <a:endParaRPr lang="en-US" sz="140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October </a:t>
            </a:r>
            <a:r>
              <a:rPr lang="en-US" sz="1600" dirty="0" smtClean="0">
                <a:solidFill>
                  <a:schemeClr val="bg1"/>
                </a:solidFill>
              </a:rPr>
              <a:t>11-14, 2019</a:t>
            </a:r>
            <a:endParaRPr lang="en-US" sz="160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Antique Boat Museum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Clayton, NY</a:t>
            </a:r>
          </a:p>
          <a:p>
            <a:pPr algn="ctr"/>
            <a:endParaRPr lang="en-US" sz="2400" dirty="0">
              <a:solidFill>
                <a:schemeClr val="bg1"/>
              </a:solidFill>
            </a:endParaRPr>
          </a:p>
          <a:p>
            <a:pPr algn="ctr"/>
            <a:endParaRPr lang="en-US" sz="2400" dirty="0">
              <a:solidFill>
                <a:schemeClr val="bg1"/>
              </a:solidFill>
            </a:endParaRPr>
          </a:p>
          <a:p>
            <a:pPr algn="ctr"/>
            <a:endParaRPr lang="en-US" sz="2400" dirty="0">
              <a:solidFill>
                <a:schemeClr val="bg1"/>
              </a:solidFill>
            </a:endParaRPr>
          </a:p>
        </p:txBody>
      </p:sp>
      <p:pic>
        <p:nvPicPr>
          <p:cNvPr id="11" name="Picture 10">
            <a:extLst>
              <a:ext uri="{FF2B5EF4-FFF2-40B4-BE49-F238E27FC236}">
                <a16:creationId xmlns:a16="http://schemas.microsoft.com/office/drawing/2014/main" xmlns="" xmlns:mv="urn:schemas-microsoft-com:mac:vml" xmlns:mc="http://schemas.openxmlformats.org/markup-compatibility/2006" id="{DB239AD7-1B8A-4844-BBDC-12BBB3433171}"/>
              </a:ext>
            </a:extLst>
          </p:cNvPr>
          <p:cNvPicPr>
            <a:picLocks noChangeAspect="1"/>
          </p:cNvPicPr>
          <p:nvPr userDrawn="1"/>
        </p:nvPicPr>
        <p:blipFill>
          <a:blip r:embed="rId13"/>
          <a:stretch>
            <a:fillRect/>
          </a:stretch>
        </p:blipFill>
        <p:spPr>
          <a:xfrm>
            <a:off x="71920" y="53104"/>
            <a:ext cx="1725306" cy="406863"/>
          </a:xfrm>
          <a:prstGeom prst="rect">
            <a:avLst/>
          </a:prstGeom>
        </p:spPr>
      </p:pic>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14">
            <p14:nvContentPartPr>
              <p14:cNvPr id="12" name="Ink 11">
                <a:extLst>
                  <a:ext uri="{FF2B5EF4-FFF2-40B4-BE49-F238E27FC236}">
                    <a16:creationId xmlns:a16="http://schemas.microsoft.com/office/drawing/2014/main" id="{D5D10D41-B364-497B-A90B-C2DE09FCD618}"/>
                  </a:ext>
                </a:extLst>
              </p14:cNvPr>
              <p14:cNvContentPartPr/>
              <p14:nvPr userDrawn="1"/>
            </p14:nvContentPartPr>
            <p14:xfrm>
              <a:off x="2506239" y="5753184"/>
              <a:ext cx="360" cy="360"/>
            </p14:xfrm>
          </p:contentPart>
        </mc:Choice>
        <mc:Fallback>
          <p:pic>
            <p:nvPicPr>
              <p:cNvPr id="12" name="Ink 11">
                <a:extLst>
                  <a:ext uri="{FF2B5EF4-FFF2-40B4-BE49-F238E27FC236}">
                    <a16:creationId xmlns:a16="http://schemas.microsoft.com/office/drawing/2014/main" xmlns="" xmlns:aink="http://schemas.microsoft.com/office/drawing/2016/ink" xmlns:p14="http://schemas.microsoft.com/office/powerpoint/2010/main" xmlns:mv="urn:schemas-microsoft-com:mac:vml" id="{D5D10D41-B364-497B-A90B-C2DE09FCD618}"/>
                  </a:ext>
                </a:extLst>
              </p:cNvPr>
              <p:cNvPicPr/>
              <p:nvPr/>
            </p:nvPicPr>
            <p:blipFill>
              <a:blip r:embed="rId15"/>
              <a:stretch>
                <a:fillRect/>
              </a:stretch>
            </p:blipFill>
            <p:spPr>
              <a:xfrm>
                <a:off x="2488599" y="564518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16">
            <p14:nvContentPartPr>
              <p14:cNvPr id="13" name="Ink 12">
                <a:extLst>
                  <a:ext uri="{FF2B5EF4-FFF2-40B4-BE49-F238E27FC236}">
                    <a16:creationId xmlns:a16="http://schemas.microsoft.com/office/drawing/2014/main" id="{8BD9573B-E708-45A8-A60C-52B4863F72F5}"/>
                  </a:ext>
                </a:extLst>
              </p14:cNvPr>
              <p14:cNvContentPartPr/>
              <p14:nvPr userDrawn="1"/>
            </p14:nvContentPartPr>
            <p14:xfrm>
              <a:off x="883359" y="451464"/>
              <a:ext cx="360" cy="360"/>
            </p14:xfrm>
          </p:contentPart>
        </mc:Choice>
        <mc:Fallback>
          <p:pic>
            <p:nvPicPr>
              <p:cNvPr id="13" name="Ink 12">
                <a:extLst>
                  <a:ext uri="{FF2B5EF4-FFF2-40B4-BE49-F238E27FC236}">
                    <a16:creationId xmlns:a16="http://schemas.microsoft.com/office/drawing/2014/main" xmlns="" xmlns:aink="http://schemas.microsoft.com/office/drawing/2016/ink" xmlns:p14="http://schemas.microsoft.com/office/powerpoint/2010/main" xmlns:mv="urn:schemas-microsoft-com:mac:vml" id="{8BD9573B-E708-45A8-A60C-52B4863F72F5}"/>
                  </a:ext>
                </a:extLst>
              </p:cNvPr>
              <p:cNvPicPr/>
              <p:nvPr/>
            </p:nvPicPr>
            <p:blipFill>
              <a:blip r:embed="rId17"/>
              <a:stretch>
                <a:fillRect/>
              </a:stretch>
            </p:blipFill>
            <p:spPr>
              <a:xfrm>
                <a:off x="865719" y="34346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18">
            <p14:nvContentPartPr>
              <p14:cNvPr id="14" name="Ink 13">
                <a:extLst>
                  <a:ext uri="{FF2B5EF4-FFF2-40B4-BE49-F238E27FC236}">
                    <a16:creationId xmlns:a16="http://schemas.microsoft.com/office/drawing/2014/main" id="{5D44BF7B-6D0E-4542-9F79-E4800C3F3F3E}"/>
                  </a:ext>
                </a:extLst>
              </p14:cNvPr>
              <p14:cNvContentPartPr/>
              <p14:nvPr userDrawn="1"/>
            </p14:nvContentPartPr>
            <p14:xfrm>
              <a:off x="1242999" y="307464"/>
              <a:ext cx="360" cy="360"/>
            </p14:xfrm>
          </p:contentPart>
        </mc:Choice>
        <mc:Fallback>
          <p:pic>
            <p:nvPicPr>
              <p:cNvPr id="14" name="Ink 13">
                <a:extLst>
                  <a:ext uri="{FF2B5EF4-FFF2-40B4-BE49-F238E27FC236}">
                    <a16:creationId xmlns:a16="http://schemas.microsoft.com/office/drawing/2014/main" xmlns="" xmlns:aink="http://schemas.microsoft.com/office/drawing/2016/ink" xmlns:p14="http://schemas.microsoft.com/office/powerpoint/2010/main" xmlns:mv="urn:schemas-microsoft-com:mac:vml" id="{5D44BF7B-6D0E-4542-9F79-E4800C3F3F3E}"/>
                  </a:ext>
                </a:extLst>
              </p:cNvPr>
              <p:cNvPicPr/>
              <p:nvPr/>
            </p:nvPicPr>
            <p:blipFill>
              <a:blip r:embed="rId19"/>
              <a:stretch>
                <a:fillRect/>
              </a:stretch>
            </p:blipFill>
            <p:spPr>
              <a:xfrm>
                <a:off x="1224999" y="19982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20">
            <p14:nvContentPartPr>
              <p14:cNvPr id="15" name="Ink 14">
                <a:extLst>
                  <a:ext uri="{FF2B5EF4-FFF2-40B4-BE49-F238E27FC236}">
                    <a16:creationId xmlns:a16="http://schemas.microsoft.com/office/drawing/2014/main" id="{74F11915-88BA-49E5-A2A2-24558E1DAD51}"/>
                  </a:ext>
                </a:extLst>
              </p14:cNvPr>
              <p14:cNvContentPartPr/>
              <p14:nvPr userDrawn="1"/>
            </p14:nvContentPartPr>
            <p14:xfrm>
              <a:off x="1273959" y="6338904"/>
              <a:ext cx="360" cy="360"/>
            </p14:xfrm>
          </p:contentPart>
        </mc:Choice>
        <mc:Fallback>
          <p:pic>
            <p:nvPicPr>
              <p:cNvPr id="15" name="Ink 14">
                <a:extLst>
                  <a:ext uri="{FF2B5EF4-FFF2-40B4-BE49-F238E27FC236}">
                    <a16:creationId xmlns:a16="http://schemas.microsoft.com/office/drawing/2014/main" xmlns="" xmlns:aink="http://schemas.microsoft.com/office/drawing/2016/ink" xmlns:p14="http://schemas.microsoft.com/office/powerpoint/2010/main" xmlns:mv="urn:schemas-microsoft-com:mac:vml" id="{74F11915-88BA-49E5-A2A2-24558E1DAD51}"/>
                  </a:ext>
                </a:extLst>
              </p:cNvPr>
              <p:cNvPicPr/>
              <p:nvPr/>
            </p:nvPicPr>
            <p:blipFill>
              <a:blip r:embed="rId21"/>
              <a:stretch>
                <a:fillRect/>
              </a:stretch>
            </p:blipFill>
            <p:spPr>
              <a:xfrm>
                <a:off x="1255959" y="623126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22">
            <p14:nvContentPartPr>
              <p14:cNvPr id="16" name="Ink 15">
                <a:extLst>
                  <a:ext uri="{FF2B5EF4-FFF2-40B4-BE49-F238E27FC236}">
                    <a16:creationId xmlns:a16="http://schemas.microsoft.com/office/drawing/2014/main" id="{55975EF9-3D0C-4DEC-9814-29B9B233D64B}"/>
                  </a:ext>
                </a:extLst>
              </p14:cNvPr>
              <p14:cNvContentPartPr/>
              <p14:nvPr userDrawn="1"/>
            </p14:nvContentPartPr>
            <p14:xfrm>
              <a:off x="2301399" y="5876664"/>
              <a:ext cx="360" cy="360"/>
            </p14:xfrm>
          </p:contentPart>
        </mc:Choice>
        <mc:Fallback>
          <p:pic>
            <p:nvPicPr>
              <p:cNvPr id="16" name="Ink 15">
                <a:extLst>
                  <a:ext uri="{FF2B5EF4-FFF2-40B4-BE49-F238E27FC236}">
                    <a16:creationId xmlns:a16="http://schemas.microsoft.com/office/drawing/2014/main" xmlns="" xmlns:aink="http://schemas.microsoft.com/office/drawing/2016/ink" xmlns:p14="http://schemas.microsoft.com/office/powerpoint/2010/main" xmlns:mv="urn:schemas-microsoft-com:mac:vml" id="{55975EF9-3D0C-4DEC-9814-29B9B233D64B}"/>
                  </a:ext>
                </a:extLst>
              </p:cNvPr>
              <p:cNvPicPr/>
              <p:nvPr/>
            </p:nvPicPr>
            <p:blipFill>
              <a:blip r:embed="rId23"/>
              <a:stretch>
                <a:fillRect/>
              </a:stretch>
            </p:blipFill>
            <p:spPr>
              <a:xfrm>
                <a:off x="2283399" y="576866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24">
            <p14:nvContentPartPr>
              <p14:cNvPr id="17" name="Ink 16">
                <a:extLst>
                  <a:ext uri="{FF2B5EF4-FFF2-40B4-BE49-F238E27FC236}">
                    <a16:creationId xmlns:a16="http://schemas.microsoft.com/office/drawing/2014/main" id="{766573F3-AE87-4C9A-BE17-EE800099999D}"/>
                  </a:ext>
                </a:extLst>
              </p14:cNvPr>
              <p14:cNvContentPartPr/>
              <p14:nvPr userDrawn="1"/>
            </p14:nvContentPartPr>
            <p14:xfrm>
              <a:off x="-1253601" y="3389784"/>
              <a:ext cx="360" cy="360"/>
            </p14:xfrm>
          </p:contentPart>
        </mc:Choice>
        <mc:Fallback>
          <p:pic>
            <p:nvPicPr>
              <p:cNvPr id="17" name="Ink 16">
                <a:extLst>
                  <a:ext uri="{FF2B5EF4-FFF2-40B4-BE49-F238E27FC236}">
                    <a16:creationId xmlns:a16="http://schemas.microsoft.com/office/drawing/2014/main" xmlns="" xmlns:aink="http://schemas.microsoft.com/office/drawing/2016/ink" xmlns:p14="http://schemas.microsoft.com/office/powerpoint/2010/main" xmlns:mv="urn:schemas-microsoft-com:mac:vml" id="{766573F3-AE87-4C9A-BE17-EE800099999D}"/>
                  </a:ext>
                </a:extLst>
              </p:cNvPr>
              <p:cNvPicPr/>
              <p:nvPr/>
            </p:nvPicPr>
            <p:blipFill>
              <a:blip r:embed="rId25"/>
              <a:stretch>
                <a:fillRect/>
              </a:stretch>
            </p:blipFill>
            <p:spPr>
              <a:xfrm>
                <a:off x="-1271601" y="328214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26">
            <p14:nvContentPartPr>
              <p14:cNvPr id="18" name="Ink 17">
                <a:extLst>
                  <a:ext uri="{FF2B5EF4-FFF2-40B4-BE49-F238E27FC236}">
                    <a16:creationId xmlns:a16="http://schemas.microsoft.com/office/drawing/2014/main" id="{70689889-A8DC-4B7C-A2C3-BB7E4F7ED2ED}"/>
                  </a:ext>
                </a:extLst>
              </p14:cNvPr>
              <p14:cNvContentPartPr/>
              <p14:nvPr userDrawn="1"/>
            </p14:nvContentPartPr>
            <p14:xfrm>
              <a:off x="-832401" y="3040584"/>
              <a:ext cx="360" cy="360"/>
            </p14:xfrm>
          </p:contentPart>
        </mc:Choice>
        <mc:Fallback>
          <p:pic>
            <p:nvPicPr>
              <p:cNvPr id="18" name="Ink 17">
                <a:extLst>
                  <a:ext uri="{FF2B5EF4-FFF2-40B4-BE49-F238E27FC236}">
                    <a16:creationId xmlns:a16="http://schemas.microsoft.com/office/drawing/2014/main" xmlns="" xmlns:aink="http://schemas.microsoft.com/office/drawing/2016/ink" xmlns:p14="http://schemas.microsoft.com/office/powerpoint/2010/main" xmlns:mv="urn:schemas-microsoft-com:mac:vml" id="{70689889-A8DC-4B7C-A2C3-BB7E4F7ED2ED}"/>
                  </a:ext>
                </a:extLst>
              </p:cNvPr>
              <p:cNvPicPr/>
              <p:nvPr/>
            </p:nvPicPr>
            <p:blipFill>
              <a:blip r:embed="rId27"/>
              <a:stretch>
                <a:fillRect/>
              </a:stretch>
            </p:blipFill>
            <p:spPr>
              <a:xfrm>
                <a:off x="-850401" y="293258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28">
            <p14:nvContentPartPr>
              <p14:cNvPr id="19" name="Ink 18">
                <a:extLst>
                  <a:ext uri="{FF2B5EF4-FFF2-40B4-BE49-F238E27FC236}">
                    <a16:creationId xmlns:a16="http://schemas.microsoft.com/office/drawing/2014/main" id="{E4EADF36-819A-49A1-9FCB-B3F54954E3F1}"/>
                  </a:ext>
                </a:extLst>
              </p14:cNvPr>
              <p14:cNvContentPartPr/>
              <p14:nvPr userDrawn="1"/>
            </p14:nvContentPartPr>
            <p14:xfrm>
              <a:off x="-1808721" y="1520304"/>
              <a:ext cx="360" cy="360"/>
            </p14:xfrm>
          </p:contentPart>
        </mc:Choice>
        <mc:Fallback>
          <p:pic>
            <p:nvPicPr>
              <p:cNvPr id="19" name="Ink 18">
                <a:extLst>
                  <a:ext uri="{FF2B5EF4-FFF2-40B4-BE49-F238E27FC236}">
                    <a16:creationId xmlns:a16="http://schemas.microsoft.com/office/drawing/2014/main" xmlns="" xmlns:aink="http://schemas.microsoft.com/office/drawing/2016/ink" xmlns:p14="http://schemas.microsoft.com/office/powerpoint/2010/main" xmlns:mv="urn:schemas-microsoft-com:mac:vml" id="{E4EADF36-819A-49A1-9FCB-B3F54954E3F1}"/>
                  </a:ext>
                </a:extLst>
              </p:cNvPr>
              <p:cNvPicPr/>
              <p:nvPr/>
            </p:nvPicPr>
            <p:blipFill>
              <a:blip r:embed="rId29"/>
              <a:stretch>
                <a:fillRect/>
              </a:stretch>
            </p:blipFill>
            <p:spPr>
              <a:xfrm>
                <a:off x="-1826361" y="141230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30">
            <p14:nvContentPartPr>
              <p14:cNvPr id="20" name="Ink 19">
                <a:extLst>
                  <a:ext uri="{FF2B5EF4-FFF2-40B4-BE49-F238E27FC236}">
                    <a16:creationId xmlns:a16="http://schemas.microsoft.com/office/drawing/2014/main" id="{7AB10CDA-5EA0-4FA4-80E1-4C1606CEA917}"/>
                  </a:ext>
                </a:extLst>
              </p14:cNvPr>
              <p14:cNvContentPartPr/>
              <p14:nvPr userDrawn="1"/>
            </p14:nvContentPartPr>
            <p14:xfrm>
              <a:off x="-873801" y="646944"/>
              <a:ext cx="360" cy="360"/>
            </p14:xfrm>
          </p:contentPart>
        </mc:Choice>
        <mc:Fallback>
          <p:pic>
            <p:nvPicPr>
              <p:cNvPr id="20" name="Ink 19">
                <a:extLst>
                  <a:ext uri="{FF2B5EF4-FFF2-40B4-BE49-F238E27FC236}">
                    <a16:creationId xmlns:a16="http://schemas.microsoft.com/office/drawing/2014/main" xmlns="" xmlns:aink="http://schemas.microsoft.com/office/drawing/2016/ink" xmlns:p14="http://schemas.microsoft.com/office/powerpoint/2010/main" xmlns:mv="urn:schemas-microsoft-com:mac:vml" id="{7AB10CDA-5EA0-4FA4-80E1-4C1606CEA917}"/>
                  </a:ext>
                </a:extLst>
              </p:cNvPr>
              <p:cNvPicPr/>
              <p:nvPr/>
            </p:nvPicPr>
            <p:blipFill>
              <a:blip r:embed="rId31"/>
              <a:stretch>
                <a:fillRect/>
              </a:stretch>
            </p:blipFill>
            <p:spPr>
              <a:xfrm>
                <a:off x="-891801" y="53930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32">
            <p14:nvContentPartPr>
              <p14:cNvPr id="21" name="Ink 20">
                <a:extLst>
                  <a:ext uri="{FF2B5EF4-FFF2-40B4-BE49-F238E27FC236}">
                    <a16:creationId xmlns:a16="http://schemas.microsoft.com/office/drawing/2014/main" id="{94D3C724-2486-470C-90F5-C7381D3B0DA0}"/>
                  </a:ext>
                </a:extLst>
              </p14:cNvPr>
              <p14:cNvContentPartPr/>
              <p14:nvPr userDrawn="1"/>
            </p14:nvContentPartPr>
            <p14:xfrm>
              <a:off x="-1439001" y="143304"/>
              <a:ext cx="360" cy="360"/>
            </p14:xfrm>
          </p:contentPart>
        </mc:Choice>
        <mc:Fallback>
          <p:pic>
            <p:nvPicPr>
              <p:cNvPr id="21" name="Ink 20">
                <a:extLst>
                  <a:ext uri="{FF2B5EF4-FFF2-40B4-BE49-F238E27FC236}">
                    <a16:creationId xmlns:a16="http://schemas.microsoft.com/office/drawing/2014/main" xmlns="" xmlns:aink="http://schemas.microsoft.com/office/drawing/2016/ink" xmlns:p14="http://schemas.microsoft.com/office/powerpoint/2010/main" xmlns:mv="urn:schemas-microsoft-com:mac:vml" id="{94D3C724-2486-470C-90F5-C7381D3B0DA0}"/>
                  </a:ext>
                </a:extLst>
              </p:cNvPr>
              <p:cNvPicPr/>
              <p:nvPr/>
            </p:nvPicPr>
            <p:blipFill>
              <a:blip r:embed="rId33"/>
              <a:stretch>
                <a:fillRect/>
              </a:stretch>
            </p:blipFill>
            <p:spPr>
              <a:xfrm>
                <a:off x="-1456641" y="3530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34">
            <p14:nvContentPartPr>
              <p14:cNvPr id="22" name="Ink 21">
                <a:extLst>
                  <a:ext uri="{FF2B5EF4-FFF2-40B4-BE49-F238E27FC236}">
                    <a16:creationId xmlns:a16="http://schemas.microsoft.com/office/drawing/2014/main" id="{3A5F7164-89E9-435C-B127-A2F06B69712E}"/>
                  </a:ext>
                </a:extLst>
              </p14:cNvPr>
              <p14:cNvContentPartPr/>
              <p14:nvPr userDrawn="1"/>
            </p14:nvContentPartPr>
            <p14:xfrm>
              <a:off x="-1439001" y="122756"/>
              <a:ext cx="360" cy="360"/>
            </p14:xfrm>
          </p:contentPart>
        </mc:Choice>
        <mc:Fallback>
          <p:pic>
            <p:nvPicPr>
              <p:cNvPr id="22" name="Ink 21">
                <a:extLst>
                  <a:ext uri="{FF2B5EF4-FFF2-40B4-BE49-F238E27FC236}">
                    <a16:creationId xmlns:a16="http://schemas.microsoft.com/office/drawing/2014/main" xmlns="" xmlns:aink="http://schemas.microsoft.com/office/drawing/2016/ink" xmlns:p14="http://schemas.microsoft.com/office/powerpoint/2010/main" xmlns:mv="urn:schemas-microsoft-com:mac:vml" id="{3A5F7164-89E9-435C-B127-A2F06B69712E}"/>
                  </a:ext>
                </a:extLst>
              </p:cNvPr>
              <p:cNvPicPr/>
              <p:nvPr/>
            </p:nvPicPr>
            <p:blipFill>
              <a:blip r:embed="rId35"/>
              <a:stretch>
                <a:fillRect/>
              </a:stretch>
            </p:blipFill>
            <p:spPr>
              <a:xfrm>
                <a:off x="-1456641" y="14756"/>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36">
            <p14:nvContentPartPr>
              <p14:cNvPr id="23" name="Ink 22">
                <a:extLst>
                  <a:ext uri="{FF2B5EF4-FFF2-40B4-BE49-F238E27FC236}">
                    <a16:creationId xmlns:a16="http://schemas.microsoft.com/office/drawing/2014/main" id="{FB98C806-26D7-4D4A-AF49-F8820C953DC6}"/>
                  </a:ext>
                </a:extLst>
              </p14:cNvPr>
              <p14:cNvContentPartPr/>
              <p14:nvPr userDrawn="1"/>
            </p14:nvContentPartPr>
            <p14:xfrm>
              <a:off x="-1439001" y="122756"/>
              <a:ext cx="360" cy="360"/>
            </p14:xfrm>
          </p:contentPart>
        </mc:Choice>
        <mc:Fallback>
          <p:pic>
            <p:nvPicPr>
              <p:cNvPr id="23" name="Ink 22">
                <a:extLst>
                  <a:ext uri="{FF2B5EF4-FFF2-40B4-BE49-F238E27FC236}">
                    <a16:creationId xmlns:a16="http://schemas.microsoft.com/office/drawing/2014/main" xmlns="" xmlns:aink="http://schemas.microsoft.com/office/drawing/2016/ink" xmlns:p14="http://schemas.microsoft.com/office/powerpoint/2010/main" xmlns:mv="urn:schemas-microsoft-com:mac:vml" id="{FB98C806-26D7-4D4A-AF49-F8820C953DC6}"/>
                  </a:ext>
                </a:extLst>
              </p:cNvPr>
              <p:cNvPicPr/>
              <p:nvPr/>
            </p:nvPicPr>
            <p:blipFill>
              <a:blip r:embed="rId35"/>
              <a:stretch>
                <a:fillRect/>
              </a:stretch>
            </p:blipFill>
            <p:spPr>
              <a:xfrm>
                <a:off x="-1456641" y="14756"/>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37">
            <p14:nvContentPartPr>
              <p14:cNvPr id="24" name="Ink 23">
                <a:extLst>
                  <a:ext uri="{FF2B5EF4-FFF2-40B4-BE49-F238E27FC236}">
                    <a16:creationId xmlns:a16="http://schemas.microsoft.com/office/drawing/2014/main" id="{2360F046-B5E3-4A75-BE28-A6B7AFBBBBB2}"/>
                  </a:ext>
                </a:extLst>
              </p14:cNvPr>
              <p14:cNvContentPartPr/>
              <p14:nvPr userDrawn="1"/>
            </p14:nvContentPartPr>
            <p14:xfrm>
              <a:off x="-1439001" y="677876"/>
              <a:ext cx="360" cy="360"/>
            </p14:xfrm>
          </p:contentPart>
        </mc:Choice>
        <mc:Fallback>
          <p:pic>
            <p:nvPicPr>
              <p:cNvPr id="24" name="Ink 23">
                <a:extLst>
                  <a:ext uri="{FF2B5EF4-FFF2-40B4-BE49-F238E27FC236}">
                    <a16:creationId xmlns:a16="http://schemas.microsoft.com/office/drawing/2014/main" xmlns="" xmlns:aink="http://schemas.microsoft.com/office/drawing/2016/ink" xmlns:p14="http://schemas.microsoft.com/office/powerpoint/2010/main" xmlns:mv="urn:schemas-microsoft-com:mac:vml" id="{2360F046-B5E3-4A75-BE28-A6B7AFBBBBB2}"/>
                  </a:ext>
                </a:extLst>
              </p:cNvPr>
              <p:cNvPicPr/>
              <p:nvPr/>
            </p:nvPicPr>
            <p:blipFill>
              <a:blip r:embed="rId38"/>
              <a:stretch>
                <a:fillRect/>
              </a:stretch>
            </p:blipFill>
            <p:spPr>
              <a:xfrm>
                <a:off x="-1456641" y="569876"/>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39">
            <p14:nvContentPartPr>
              <p14:cNvPr id="25" name="Ink 24">
                <a:extLst>
                  <a:ext uri="{FF2B5EF4-FFF2-40B4-BE49-F238E27FC236}">
                    <a16:creationId xmlns:a16="http://schemas.microsoft.com/office/drawing/2014/main" id="{9D510D91-80F5-41B7-8937-BFD2EFDBB747}"/>
                  </a:ext>
                </a:extLst>
              </p14:cNvPr>
              <p14:cNvContentPartPr/>
              <p14:nvPr userDrawn="1"/>
            </p14:nvContentPartPr>
            <p14:xfrm>
              <a:off x="-883881" y="790916"/>
              <a:ext cx="360" cy="360"/>
            </p14:xfrm>
          </p:contentPart>
        </mc:Choice>
        <mc:Fallback>
          <p:pic>
            <p:nvPicPr>
              <p:cNvPr id="25" name="Ink 24">
                <a:extLst>
                  <a:ext uri="{FF2B5EF4-FFF2-40B4-BE49-F238E27FC236}">
                    <a16:creationId xmlns:a16="http://schemas.microsoft.com/office/drawing/2014/main" xmlns="" xmlns:aink="http://schemas.microsoft.com/office/drawing/2016/ink" xmlns:p14="http://schemas.microsoft.com/office/powerpoint/2010/main" xmlns:mv="urn:schemas-microsoft-com:mac:vml" id="{9D510D91-80F5-41B7-8937-BFD2EFDBB747}"/>
                  </a:ext>
                </a:extLst>
              </p:cNvPr>
              <p:cNvPicPr/>
              <p:nvPr/>
            </p:nvPicPr>
            <p:blipFill>
              <a:blip r:embed="rId40"/>
              <a:stretch>
                <a:fillRect/>
              </a:stretch>
            </p:blipFill>
            <p:spPr>
              <a:xfrm>
                <a:off x="-901521" y="682916"/>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41">
            <p14:nvContentPartPr>
              <p14:cNvPr id="26" name="Ink 25">
                <a:extLst>
                  <a:ext uri="{FF2B5EF4-FFF2-40B4-BE49-F238E27FC236}">
                    <a16:creationId xmlns:a16="http://schemas.microsoft.com/office/drawing/2014/main" id="{78B57379-5192-4E66-88C0-17A6B4137DE0}"/>
                  </a:ext>
                </a:extLst>
              </p14:cNvPr>
              <p14:cNvContentPartPr/>
              <p14:nvPr userDrawn="1"/>
            </p14:nvContentPartPr>
            <p14:xfrm>
              <a:off x="5958639" y="1345316"/>
              <a:ext cx="360" cy="360"/>
            </p14:xfrm>
          </p:contentPart>
        </mc:Choice>
        <mc:Fallback>
          <p:pic>
            <p:nvPicPr>
              <p:cNvPr id="26" name="Ink 25">
                <a:extLst>
                  <a:ext uri="{FF2B5EF4-FFF2-40B4-BE49-F238E27FC236}">
                    <a16:creationId xmlns:a16="http://schemas.microsoft.com/office/drawing/2014/main" xmlns="" xmlns:aink="http://schemas.microsoft.com/office/drawing/2016/ink" xmlns:p14="http://schemas.microsoft.com/office/powerpoint/2010/main" xmlns:mv="urn:schemas-microsoft-com:mac:vml" id="{78B57379-5192-4E66-88C0-17A6B4137DE0}"/>
                  </a:ext>
                </a:extLst>
              </p:cNvPr>
              <p:cNvPicPr/>
              <p:nvPr/>
            </p:nvPicPr>
            <p:blipFill>
              <a:blip r:embed="rId42"/>
              <a:stretch>
                <a:fillRect/>
              </a:stretch>
            </p:blipFill>
            <p:spPr>
              <a:xfrm>
                <a:off x="5940999" y="1237316"/>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43">
            <p14:nvContentPartPr>
              <p14:cNvPr id="27" name="Ink 26">
                <a:extLst>
                  <a:ext uri="{FF2B5EF4-FFF2-40B4-BE49-F238E27FC236}">
                    <a16:creationId xmlns:a16="http://schemas.microsoft.com/office/drawing/2014/main" id="{B2089B33-C519-4AD0-99E0-7D2E3B84A0B0}"/>
                  </a:ext>
                </a:extLst>
              </p14:cNvPr>
              <p14:cNvContentPartPr/>
              <p14:nvPr userDrawn="1"/>
            </p14:nvContentPartPr>
            <p14:xfrm>
              <a:off x="5989599" y="1601996"/>
              <a:ext cx="360" cy="360"/>
            </p14:xfrm>
          </p:contentPart>
        </mc:Choice>
        <mc:Fallback>
          <p:pic>
            <p:nvPicPr>
              <p:cNvPr id="27" name="Ink 26">
                <a:extLst>
                  <a:ext uri="{FF2B5EF4-FFF2-40B4-BE49-F238E27FC236}">
                    <a16:creationId xmlns:a16="http://schemas.microsoft.com/office/drawing/2014/main" xmlns="" xmlns:aink="http://schemas.microsoft.com/office/drawing/2016/ink" xmlns:p14="http://schemas.microsoft.com/office/powerpoint/2010/main" xmlns:mv="urn:schemas-microsoft-com:mac:vml" id="{B2089B33-C519-4AD0-99E0-7D2E3B84A0B0}"/>
                  </a:ext>
                </a:extLst>
              </p:cNvPr>
              <p:cNvPicPr/>
              <p:nvPr/>
            </p:nvPicPr>
            <p:blipFill>
              <a:blip r:embed="rId44"/>
              <a:stretch>
                <a:fillRect/>
              </a:stretch>
            </p:blipFill>
            <p:spPr>
              <a:xfrm>
                <a:off x="5971599" y="1494356"/>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45">
            <p14:nvContentPartPr>
              <p14:cNvPr id="28" name="Ink 27">
                <a:extLst>
                  <a:ext uri="{FF2B5EF4-FFF2-40B4-BE49-F238E27FC236}">
                    <a16:creationId xmlns:a16="http://schemas.microsoft.com/office/drawing/2014/main" id="{83B4DB05-4656-46D6-B746-A3ECF9EB91AF}"/>
                  </a:ext>
                </a:extLst>
              </p14:cNvPr>
              <p14:cNvContentPartPr/>
              <p14:nvPr userDrawn="1"/>
            </p14:nvContentPartPr>
            <p14:xfrm>
              <a:off x="5979159" y="1736276"/>
              <a:ext cx="360" cy="360"/>
            </p14:xfrm>
          </p:contentPart>
        </mc:Choice>
        <mc:Fallback>
          <p:pic>
            <p:nvPicPr>
              <p:cNvPr id="28" name="Ink 27">
                <a:extLst>
                  <a:ext uri="{FF2B5EF4-FFF2-40B4-BE49-F238E27FC236}">
                    <a16:creationId xmlns:a16="http://schemas.microsoft.com/office/drawing/2014/main" xmlns="" xmlns:aink="http://schemas.microsoft.com/office/drawing/2016/ink" xmlns:p14="http://schemas.microsoft.com/office/powerpoint/2010/main" xmlns:mv="urn:schemas-microsoft-com:mac:vml" id="{83B4DB05-4656-46D6-B746-A3ECF9EB91AF}"/>
                  </a:ext>
                </a:extLst>
              </p:cNvPr>
              <p:cNvPicPr/>
              <p:nvPr/>
            </p:nvPicPr>
            <p:blipFill>
              <a:blip r:embed="rId46"/>
              <a:stretch>
                <a:fillRect/>
              </a:stretch>
            </p:blipFill>
            <p:spPr>
              <a:xfrm>
                <a:off x="5961159" y="1628276"/>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47">
            <p14:nvContentPartPr>
              <p14:cNvPr id="29" name="Ink 28">
                <a:extLst>
                  <a:ext uri="{FF2B5EF4-FFF2-40B4-BE49-F238E27FC236}">
                    <a16:creationId xmlns:a16="http://schemas.microsoft.com/office/drawing/2014/main" id="{D89BFF05-09AB-4ED6-BA21-39C1E50347E8}"/>
                  </a:ext>
                </a:extLst>
              </p14:cNvPr>
              <p14:cNvContentPartPr/>
              <p14:nvPr userDrawn="1"/>
            </p14:nvContentPartPr>
            <p14:xfrm>
              <a:off x="-944640" y="3150094"/>
              <a:ext cx="360" cy="360"/>
            </p14:xfrm>
          </p:contentPart>
        </mc:Choice>
        <mc:Fallback>
          <p:pic>
            <p:nvPicPr>
              <p:cNvPr id="29" name="Ink 28">
                <a:extLst>
                  <a:ext uri="{FF2B5EF4-FFF2-40B4-BE49-F238E27FC236}">
                    <a16:creationId xmlns:a16="http://schemas.microsoft.com/office/drawing/2014/main" xmlns="" xmlns:aink="http://schemas.microsoft.com/office/drawing/2016/ink" xmlns:p14="http://schemas.microsoft.com/office/powerpoint/2010/main" xmlns:mv="urn:schemas-microsoft-com:mac:vml" id="{D89BFF05-09AB-4ED6-BA21-39C1E50347E8}"/>
                  </a:ext>
                </a:extLst>
              </p:cNvPr>
              <p:cNvPicPr/>
              <p:nvPr/>
            </p:nvPicPr>
            <p:blipFill>
              <a:blip r:embed="rId48"/>
              <a:stretch>
                <a:fillRect/>
              </a:stretch>
            </p:blipFill>
            <p:spPr>
              <a:xfrm>
                <a:off x="-962280" y="304245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49">
            <p14:nvContentPartPr>
              <p14:cNvPr id="30" name="Ink 29">
                <a:extLst>
                  <a:ext uri="{FF2B5EF4-FFF2-40B4-BE49-F238E27FC236}">
                    <a16:creationId xmlns:a16="http://schemas.microsoft.com/office/drawing/2014/main" id="{1F8CBB46-3D2C-49D6-8FB1-6C9FAC788820}"/>
                  </a:ext>
                </a:extLst>
              </p14:cNvPr>
              <p14:cNvContentPartPr/>
              <p14:nvPr userDrawn="1"/>
            </p14:nvContentPartPr>
            <p14:xfrm>
              <a:off x="-944640" y="3150094"/>
              <a:ext cx="360" cy="360"/>
            </p14:xfrm>
          </p:contentPart>
        </mc:Choice>
        <mc:Fallback>
          <p:pic>
            <p:nvPicPr>
              <p:cNvPr id="30" name="Ink 29">
                <a:extLst>
                  <a:ext uri="{FF2B5EF4-FFF2-40B4-BE49-F238E27FC236}">
                    <a16:creationId xmlns:a16="http://schemas.microsoft.com/office/drawing/2014/main" xmlns="" xmlns:aink="http://schemas.microsoft.com/office/drawing/2016/ink" xmlns:p14="http://schemas.microsoft.com/office/powerpoint/2010/main" xmlns:mv="urn:schemas-microsoft-com:mac:vml" id="{1F8CBB46-3D2C-49D6-8FB1-6C9FAC788820}"/>
                  </a:ext>
                </a:extLst>
              </p:cNvPr>
              <p:cNvPicPr/>
              <p:nvPr/>
            </p:nvPicPr>
            <p:blipFill>
              <a:blip r:embed="rId48"/>
              <a:stretch>
                <a:fillRect/>
              </a:stretch>
            </p:blipFill>
            <p:spPr>
              <a:xfrm>
                <a:off x="-962280" y="304245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50">
            <p14:nvContentPartPr>
              <p14:cNvPr id="31" name="Ink 30">
                <a:extLst>
                  <a:ext uri="{FF2B5EF4-FFF2-40B4-BE49-F238E27FC236}">
                    <a16:creationId xmlns:a16="http://schemas.microsoft.com/office/drawing/2014/main" id="{D3020EB3-1B98-4C4D-A5D4-A179A74674A9}"/>
                  </a:ext>
                </a:extLst>
              </p14:cNvPr>
              <p14:cNvContentPartPr/>
              <p14:nvPr userDrawn="1"/>
            </p14:nvContentPartPr>
            <p14:xfrm>
              <a:off x="-765360" y="3150094"/>
              <a:ext cx="360" cy="360"/>
            </p14:xfrm>
          </p:contentPart>
        </mc:Choice>
        <mc:Fallback>
          <p:pic>
            <p:nvPicPr>
              <p:cNvPr id="31" name="Ink 30">
                <a:extLst>
                  <a:ext uri="{FF2B5EF4-FFF2-40B4-BE49-F238E27FC236}">
                    <a16:creationId xmlns:a16="http://schemas.microsoft.com/office/drawing/2014/main" xmlns="" xmlns:aink="http://schemas.microsoft.com/office/drawing/2016/ink" xmlns:p14="http://schemas.microsoft.com/office/powerpoint/2010/main" xmlns:mv="urn:schemas-microsoft-com:mac:vml" id="{D3020EB3-1B98-4C4D-A5D4-A179A74674A9}"/>
                  </a:ext>
                </a:extLst>
              </p:cNvPr>
              <p:cNvPicPr/>
              <p:nvPr/>
            </p:nvPicPr>
            <p:blipFill>
              <a:blip r:embed="rId51"/>
              <a:stretch>
                <a:fillRect/>
              </a:stretch>
            </p:blipFill>
            <p:spPr>
              <a:xfrm>
                <a:off x="-783360" y="3042454"/>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xmlns:mv="urn:schemas-microsoft-com:mac:vml" Requires="p14 aink">
          <p:contentPart p14:bwMode="auto" r:id="rId52">
            <p14:nvContentPartPr>
              <p14:cNvPr id="32" name="Ink 31">
                <a:extLst>
                  <a:ext uri="{FF2B5EF4-FFF2-40B4-BE49-F238E27FC236}">
                    <a16:creationId xmlns:a16="http://schemas.microsoft.com/office/drawing/2014/main" id="{3828D552-2106-496B-939A-AD1A1591631E}"/>
                  </a:ext>
                </a:extLst>
              </p14:cNvPr>
              <p14:cNvContentPartPr/>
              <p14:nvPr userDrawn="1"/>
            </p14:nvContentPartPr>
            <p14:xfrm>
              <a:off x="-1968480" y="2723134"/>
              <a:ext cx="360" cy="360"/>
            </p14:xfrm>
          </p:contentPart>
        </mc:Choice>
        <mc:Fallback>
          <p:pic>
            <p:nvPicPr>
              <p:cNvPr id="32" name="Ink 31">
                <a:extLst>
                  <a:ext uri="{FF2B5EF4-FFF2-40B4-BE49-F238E27FC236}">
                    <a16:creationId xmlns:a16="http://schemas.microsoft.com/office/drawing/2014/main" xmlns="" xmlns:aink="http://schemas.microsoft.com/office/drawing/2016/ink" xmlns:p14="http://schemas.microsoft.com/office/powerpoint/2010/main" xmlns:mv="urn:schemas-microsoft-com:mac:vml" id="{3828D552-2106-496B-939A-AD1A1591631E}"/>
                  </a:ext>
                </a:extLst>
              </p:cNvPr>
              <p:cNvPicPr/>
              <p:nvPr/>
            </p:nvPicPr>
            <p:blipFill>
              <a:blip r:embed="rId53"/>
              <a:stretch>
                <a:fillRect/>
              </a:stretch>
            </p:blipFill>
            <p:spPr>
              <a:xfrm>
                <a:off x="-1986120" y="2615134"/>
                <a:ext cx="36000" cy="216000"/>
              </a:xfrm>
              <a:prstGeom prst="rect">
                <a:avLst/>
              </a:prstGeom>
            </p:spPr>
          </p:pic>
        </mc:Fallback>
      </mc:AlternateContent>
      <p:pic>
        <p:nvPicPr>
          <p:cNvPr id="10" name="Picture 9" descr="A close up of a logo&#10;&#10;Description automatically generated">
            <a:extLst>
              <a:ext uri="{FF2B5EF4-FFF2-40B4-BE49-F238E27FC236}">
                <a16:creationId xmlns:a16="http://schemas.microsoft.com/office/drawing/2014/main" xmlns="" xmlns:mv="urn:schemas-microsoft-com:mac:vml" xmlns:mc="http://schemas.openxmlformats.org/markup-compatibility/2006" id="{1F481D2B-C268-4160-90A1-D16E8EBE218E}"/>
              </a:ext>
            </a:extLst>
          </p:cNvPr>
          <p:cNvPicPr>
            <a:picLocks noChangeAspect="1"/>
          </p:cNvPicPr>
          <p:nvPr userDrawn="1"/>
        </p:nvPicPr>
        <p:blipFill>
          <a:blip r:embed="rId54"/>
          <a:stretch>
            <a:fillRect/>
          </a:stretch>
        </p:blipFill>
        <p:spPr>
          <a:xfrm>
            <a:off x="126080" y="4465556"/>
            <a:ext cx="1597181" cy="1245801"/>
          </a:xfrm>
          <a:prstGeom prst="rect">
            <a:avLst/>
          </a:prstGeom>
        </p:spPr>
      </p:pic>
      <p:sp>
        <p:nvSpPr>
          <p:cNvPr id="7" name="Footer Placeholder 6"/>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5" name="Picture 4"/>
          <p:cNvPicPr>
            <a:picLocks noChangeAspect="1"/>
          </p:cNvPicPr>
          <p:nvPr userDrawn="1"/>
        </p:nvPicPr>
        <p:blipFill rotWithShape="1">
          <a:blip r:embed="rId55">
            <a:extLst>
              <a:ext uri="{28A0092B-C50C-407E-A947-70E740481C1C}">
                <a14:useLocalDpi xmlns:a14="http://schemas.microsoft.com/office/drawing/2010/main" val="0"/>
              </a:ext>
            </a:extLst>
          </a:blip>
          <a:srcRect l="87871"/>
          <a:stretch/>
        </p:blipFill>
        <p:spPr>
          <a:xfrm>
            <a:off x="481248" y="3390144"/>
            <a:ext cx="886847" cy="929887"/>
          </a:xfrm>
          <a:prstGeom prst="rect">
            <a:avLst/>
          </a:prstGeom>
        </p:spPr>
      </p:pic>
    </p:spTree>
    <p:extLst>
      <p:ext uri="{BB962C8B-B14F-4D97-AF65-F5344CB8AC3E}">
        <p14:creationId xmlns:p14="http://schemas.microsoft.com/office/powerpoint/2010/main" val="49725354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7338" y="1632502"/>
            <a:ext cx="6448012" cy="2387600"/>
          </a:xfrm>
        </p:spPr>
        <p:txBody>
          <a:bodyPr>
            <a:normAutofit/>
          </a:bodyPr>
          <a:lstStyle/>
          <a:p>
            <a:r>
              <a:rPr lang="en-US" sz="4400" b="1" dirty="0" smtClean="0">
                <a:solidFill>
                  <a:schemeClr val="tx2">
                    <a:lumMod val="75000"/>
                  </a:schemeClr>
                </a:solidFill>
              </a:rPr>
              <a:t>Organizational Development</a:t>
            </a:r>
            <a:br>
              <a:rPr lang="en-US" sz="4400" b="1" dirty="0" smtClean="0">
                <a:solidFill>
                  <a:schemeClr val="tx2">
                    <a:lumMod val="75000"/>
                  </a:schemeClr>
                </a:solidFill>
              </a:rPr>
            </a:br>
            <a:r>
              <a:rPr lang="en-US" sz="4400" b="1" dirty="0" smtClean="0">
                <a:solidFill>
                  <a:schemeClr val="tx2">
                    <a:lumMod val="75000"/>
                  </a:schemeClr>
                </a:solidFill>
              </a:rPr>
              <a:t>101</a:t>
            </a:r>
            <a:endParaRPr lang="en-US" sz="3600" b="1" dirty="0">
              <a:solidFill>
                <a:schemeClr val="tx2">
                  <a:lumMod val="75000"/>
                </a:schemeClr>
              </a:solidFill>
            </a:endParaRPr>
          </a:p>
        </p:txBody>
      </p:sp>
      <p:sp>
        <p:nvSpPr>
          <p:cNvPr id="3" name="Subtitle 2"/>
          <p:cNvSpPr>
            <a:spLocks noGrp="1"/>
          </p:cNvSpPr>
          <p:nvPr>
            <p:ph type="subTitle" idx="1"/>
          </p:nvPr>
        </p:nvSpPr>
        <p:spPr>
          <a:xfrm>
            <a:off x="2067338" y="4589154"/>
            <a:ext cx="5933662" cy="1655762"/>
          </a:xfrm>
        </p:spPr>
        <p:txBody>
          <a:bodyPr>
            <a:normAutofit fontScale="55000" lnSpcReduction="20000"/>
          </a:bodyPr>
          <a:lstStyle/>
          <a:p>
            <a:r>
              <a:rPr lang="en-US" dirty="0" smtClean="0"/>
              <a:t>Jake Beattie</a:t>
            </a:r>
          </a:p>
          <a:p>
            <a:r>
              <a:rPr lang="en-US" dirty="0" smtClean="0"/>
              <a:t>Betsy Davis</a:t>
            </a:r>
          </a:p>
          <a:p>
            <a:r>
              <a:rPr lang="en-US" dirty="0" smtClean="0"/>
              <a:t>Adam Green</a:t>
            </a:r>
          </a:p>
          <a:p>
            <a:r>
              <a:rPr lang="en-US" dirty="0" smtClean="0"/>
              <a:t>Rebecca </a:t>
            </a:r>
            <a:r>
              <a:rPr lang="en-US" dirty="0" err="1" smtClean="0"/>
              <a:t>Hopfinger</a:t>
            </a:r>
            <a:endParaRPr lang="en-US" dirty="0" smtClean="0"/>
          </a:p>
          <a:p>
            <a:endParaRPr lang="en-US" dirty="0" smtClean="0"/>
          </a:p>
          <a:p>
            <a:r>
              <a:rPr lang="en-US" dirty="0"/>
              <a:t>October</a:t>
            </a:r>
            <a:r>
              <a:rPr lang="en-US" dirty="0" smtClean="0"/>
              <a:t> 2019</a:t>
            </a:r>
            <a:endParaRPr lang="en-US" dirty="0"/>
          </a:p>
        </p:txBody>
      </p:sp>
      <p:sp>
        <p:nvSpPr>
          <p:cNvPr id="6" name="Date Placeholder 5"/>
          <p:cNvSpPr>
            <a:spLocks noGrp="1"/>
          </p:cNvSpPr>
          <p:nvPr>
            <p:ph type="dt" sz="half" idx="10"/>
          </p:nvPr>
        </p:nvSpPr>
        <p:spPr>
          <a:xfrm>
            <a:off x="2049942" y="6356351"/>
            <a:ext cx="2057400" cy="365125"/>
          </a:xfrm>
        </p:spPr>
        <p:txBody>
          <a:bodyPr/>
          <a:lstStyle/>
          <a:p>
            <a:r>
              <a:rPr lang="en-US" smtClean="0"/>
              <a:t>September 9, 2019</a:t>
            </a:r>
            <a:endParaRPr lang="en-US" dirty="0"/>
          </a:p>
        </p:txBody>
      </p:sp>
      <p:sp>
        <p:nvSpPr>
          <p:cNvPr id="8" name="Footer Placeholder 7"/>
          <p:cNvSpPr>
            <a:spLocks noGrp="1"/>
          </p:cNvSpPr>
          <p:nvPr>
            <p:ph type="ftr" sz="quarter" idx="11"/>
          </p:nvPr>
        </p:nvSpPr>
        <p:spPr>
          <a:xfrm>
            <a:off x="3734629" y="6356351"/>
            <a:ext cx="3086100" cy="365125"/>
          </a:xfrm>
        </p:spPr>
        <p:txBody>
          <a:bodyPr/>
          <a:lstStyle/>
          <a:p>
            <a:endParaRPr lang="en-US" sz="1000" u="sng" dirty="0"/>
          </a:p>
        </p:txBody>
      </p:sp>
      <p:sp>
        <p:nvSpPr>
          <p:cNvPr id="7" name="Slide Number Placeholder 6"/>
          <p:cNvSpPr>
            <a:spLocks noGrp="1"/>
          </p:cNvSpPr>
          <p:nvPr>
            <p:ph type="sldNum" sz="quarter" idx="12"/>
          </p:nvPr>
        </p:nvSpPr>
        <p:spPr>
          <a:xfrm>
            <a:off x="6457950" y="6356351"/>
            <a:ext cx="2057400" cy="365125"/>
          </a:xfrm>
        </p:spPr>
        <p:txBody>
          <a:bodyPr/>
          <a:lstStyle/>
          <a:p>
            <a:fld id="{58BED054-D6E4-C147-B0A2-81D38CC491B9}" type="slidenum">
              <a:rPr lang="en-US" smtClean="0"/>
              <a:pPr/>
              <a:t>1</a:t>
            </a:fld>
            <a:endParaRPr lang="en-US" dirty="0"/>
          </a:p>
        </p:txBody>
      </p:sp>
    </p:spTree>
    <p:extLst>
      <p:ext uri="{BB962C8B-B14F-4D97-AF65-F5344CB8AC3E}">
        <p14:creationId xmlns:p14="http://schemas.microsoft.com/office/powerpoint/2010/main" val="3138155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
            <a:ext cx="9144000" cy="7328171"/>
          </a:xfrm>
          <a:prstGeom prst="rect">
            <a:avLst/>
          </a:prstGeom>
        </p:spPr>
      </p:pic>
    </p:spTree>
    <p:extLst>
      <p:ext uri="{BB962C8B-B14F-4D97-AF65-F5344CB8AC3E}">
        <p14:creationId xmlns:p14="http://schemas.microsoft.com/office/powerpoint/2010/main" val="4170191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xmlns:mv="urn:schemas-microsoft-com:mac:vml" xmlns:mc="http://schemas.openxmlformats.org/markup-compatibility/2006" id="{6E725EF7-F23F-44E9-A834-94DA26A34375}"/>
              </a:ext>
            </a:extLst>
          </p:cNvPr>
          <p:cNvPicPr>
            <a:picLocks noChangeAspect="1"/>
          </p:cNvPicPr>
          <p:nvPr/>
        </p:nvPicPr>
        <p:blipFill>
          <a:blip r:embed="rId3"/>
          <a:stretch>
            <a:fillRect/>
          </a:stretch>
        </p:blipFill>
        <p:spPr>
          <a:xfrm>
            <a:off x="0" y="1"/>
            <a:ext cx="9144000" cy="6857999"/>
          </a:xfrm>
          <a:prstGeom prst="rect">
            <a:avLst/>
          </a:prstGeom>
        </p:spPr>
      </p:pic>
      <p:pic>
        <p:nvPicPr>
          <p:cNvPr id="6" name="Content Placeholder 5">
            <a:extLst>
              <a:ext uri="{FF2B5EF4-FFF2-40B4-BE49-F238E27FC236}">
                <a16:creationId xmlns="" xmlns:a16="http://schemas.microsoft.com/office/drawing/2014/main" xmlns:mv="urn:schemas-microsoft-com:mac:vml" xmlns:mc="http://schemas.openxmlformats.org/markup-compatibility/2006" id="{E1A39121-8991-44BF-A079-4D9AC85DE52D}"/>
              </a:ext>
            </a:extLst>
          </p:cNvPr>
          <p:cNvPicPr>
            <a:picLocks noGrp="1" noChangeAspect="1"/>
          </p:cNvPicPr>
          <p:nvPr>
            <p:ph idx="1"/>
          </p:nvPr>
        </p:nvPicPr>
        <p:blipFill rotWithShape="1">
          <a:blip r:embed="rId4" cstate="screen">
            <a:alphaModFix amt="47000"/>
            <a:extLst>
              <a:ext uri="{28A0092B-C50C-407E-A947-70E740481C1C}">
                <a14:useLocalDpi xmlns:a14="http://schemas.microsoft.com/office/drawing/2010/main" val="0"/>
              </a:ext>
            </a:extLst>
          </a:blip>
          <a:srcRect/>
          <a:stretch/>
        </p:blipFill>
        <p:spPr>
          <a:xfrm>
            <a:off x="0" y="-28089"/>
            <a:ext cx="9400309" cy="6131569"/>
          </a:xfrm>
        </p:spPr>
      </p:pic>
      <p:pic>
        <p:nvPicPr>
          <p:cNvPr id="5" name="Content Placeholder 5">
            <a:extLst>
              <a:ext uri="{FF2B5EF4-FFF2-40B4-BE49-F238E27FC236}">
                <a16:creationId xmlns="" xmlns:a16="http://schemas.microsoft.com/office/drawing/2014/main" xmlns:mv="urn:schemas-microsoft-com:mac:vml" xmlns:mc="http://schemas.openxmlformats.org/markup-compatibility/2006" id="{17E96922-3974-428F-BD94-BFAC1DED857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808721" y="-28089"/>
            <a:ext cx="5591588" cy="4351338"/>
          </a:xfrm>
          <a:prstGeom prst="rect">
            <a:avLst/>
          </a:prstGeom>
        </p:spPr>
      </p:pic>
    </p:spTree>
    <p:extLst>
      <p:ext uri="{BB962C8B-B14F-4D97-AF65-F5344CB8AC3E}">
        <p14:creationId xmlns:p14="http://schemas.microsoft.com/office/powerpoint/2010/main" val="3210832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xmlns:mv="urn:schemas-microsoft-com:mac:vml" xmlns:mc="http://schemas.openxmlformats.org/markup-compatibility/2006" id="{BB998AA6-A956-084D-9D06-6CE4B158983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15049"/>
            <a:ext cx="9144000" cy="6855249"/>
          </a:xfrm>
          <a:prstGeom prst="rect">
            <a:avLst/>
          </a:prstGeom>
        </p:spPr>
      </p:pic>
      <p:sp>
        <p:nvSpPr>
          <p:cNvPr id="2" name="Title 1">
            <a:extLst>
              <a:ext uri="{FF2B5EF4-FFF2-40B4-BE49-F238E27FC236}">
                <a16:creationId xmlns="" xmlns:a16="http://schemas.microsoft.com/office/drawing/2014/main" xmlns:mv="urn:schemas-microsoft-com:mac:vml" xmlns:mc="http://schemas.openxmlformats.org/markup-compatibility/2006" id="{BD619691-DF37-4747-BE17-DA62B262B482}"/>
              </a:ext>
            </a:extLst>
          </p:cNvPr>
          <p:cNvSpPr>
            <a:spLocks noGrp="1"/>
          </p:cNvSpPr>
          <p:nvPr>
            <p:ph type="title"/>
          </p:nvPr>
        </p:nvSpPr>
        <p:spPr>
          <a:xfrm>
            <a:off x="628650" y="-29095"/>
            <a:ext cx="7886700" cy="1325563"/>
          </a:xfrm>
        </p:spPr>
        <p:txBody>
          <a:bodyPr>
            <a:normAutofit/>
          </a:bodyPr>
          <a:lstStyle/>
          <a:p>
            <a:pPr algn="ctr"/>
            <a:r>
              <a:rPr lang="en-US" sz="3600" b="1" dirty="0">
                <a:solidFill>
                  <a:schemeClr val="accent1">
                    <a:lumMod val="50000"/>
                  </a:schemeClr>
                </a:solidFill>
              </a:rPr>
              <a:t>STAFF &amp; VOLUNTEERS</a:t>
            </a:r>
          </a:p>
        </p:txBody>
      </p:sp>
      <p:sp>
        <p:nvSpPr>
          <p:cNvPr id="6" name="Content Placeholder 5">
            <a:extLst>
              <a:ext uri="{FF2B5EF4-FFF2-40B4-BE49-F238E27FC236}">
                <a16:creationId xmlns="" xmlns:a16="http://schemas.microsoft.com/office/drawing/2014/main" xmlns:mv="urn:schemas-microsoft-com:mac:vml" xmlns:mc="http://schemas.openxmlformats.org/markup-compatibility/2006" id="{4071D9A5-CEAD-43A5-A416-6B22C1DDAE12}"/>
              </a:ext>
            </a:extLst>
          </p:cNvPr>
          <p:cNvSpPr txBox="1">
            <a:spLocks noGrp="1"/>
          </p:cNvSpPr>
          <p:nvPr>
            <p:ph idx="1"/>
          </p:nvPr>
        </p:nvSpPr>
        <p:spPr>
          <a:xfrm>
            <a:off x="2920398" y="1296468"/>
            <a:ext cx="6025327" cy="4548938"/>
          </a:xfrm>
          <a:prstGeom prst="rect">
            <a:avLst/>
          </a:prstGeom>
          <a:noFill/>
        </p:spPr>
        <p:txBody>
          <a:bodyPr wrap="square" rtlCol="0">
            <a:spAutoFit/>
          </a:bodyPr>
          <a:lstStyle/>
          <a:p>
            <a:r>
              <a:rPr lang="en-US" sz="3200" dirty="0"/>
              <a:t> </a:t>
            </a:r>
            <a:r>
              <a:rPr lang="en-US" dirty="0"/>
              <a:t>“Getting the right people on the bus…” </a:t>
            </a:r>
          </a:p>
          <a:p>
            <a:r>
              <a:rPr lang="en-US" dirty="0"/>
              <a:t>“Great companies focused on getting and hanging on to the right people in the first place – those who are productively neurotic, those who are self-motivated and self-disciplined, those who wake up every day, compulsively driven to do the best they can because it is simply part of their DNA.”</a:t>
            </a:r>
          </a:p>
        </p:txBody>
      </p:sp>
      <p:pic>
        <p:nvPicPr>
          <p:cNvPr id="5" name="Picture 4">
            <a:extLst>
              <a:ext uri="{FF2B5EF4-FFF2-40B4-BE49-F238E27FC236}">
                <a16:creationId xmlns="" xmlns:a16="http://schemas.microsoft.com/office/drawing/2014/main" xmlns:mv="urn:schemas-microsoft-com:mac:vml" xmlns:mc="http://schemas.openxmlformats.org/markup-compatibility/2006" id="{7AC43074-A5CA-4153-91E6-CDF6B97EE905}"/>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294424" y="1105434"/>
            <a:ext cx="2427698" cy="4647133"/>
          </a:xfrm>
          <a:prstGeom prst="rect">
            <a:avLst/>
          </a:prstGeom>
        </p:spPr>
      </p:pic>
    </p:spTree>
    <p:extLst>
      <p:ext uri="{BB962C8B-B14F-4D97-AF65-F5344CB8AC3E}">
        <p14:creationId xmlns:p14="http://schemas.microsoft.com/office/powerpoint/2010/main" val="3555749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xmlns:mv="urn:schemas-microsoft-com:mac:vml" xmlns:mc="http://schemas.openxmlformats.org/markup-compatibility/2006" id="{BB998AA6-A956-084D-9D06-6CE4B158983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15049"/>
            <a:ext cx="9144000" cy="6855249"/>
          </a:xfrm>
          <a:prstGeom prst="rect">
            <a:avLst/>
          </a:prstGeom>
        </p:spPr>
      </p:pic>
      <p:sp>
        <p:nvSpPr>
          <p:cNvPr id="2" name="Title 1">
            <a:extLst>
              <a:ext uri="{FF2B5EF4-FFF2-40B4-BE49-F238E27FC236}">
                <a16:creationId xmlns="" xmlns:a16="http://schemas.microsoft.com/office/drawing/2014/main" xmlns:mv="urn:schemas-microsoft-com:mac:vml" xmlns:mc="http://schemas.openxmlformats.org/markup-compatibility/2006" id="{BD619691-DF37-4747-BE17-DA62B262B482}"/>
              </a:ext>
            </a:extLst>
          </p:cNvPr>
          <p:cNvSpPr>
            <a:spLocks noGrp="1"/>
          </p:cNvSpPr>
          <p:nvPr>
            <p:ph type="title"/>
          </p:nvPr>
        </p:nvSpPr>
        <p:spPr>
          <a:xfrm>
            <a:off x="628650" y="-29095"/>
            <a:ext cx="7886700" cy="1325563"/>
          </a:xfrm>
        </p:spPr>
        <p:txBody>
          <a:bodyPr>
            <a:normAutofit/>
          </a:bodyPr>
          <a:lstStyle/>
          <a:p>
            <a:pPr algn="ctr"/>
            <a:r>
              <a:rPr lang="en-US" sz="3600" b="1" dirty="0">
                <a:solidFill>
                  <a:schemeClr val="accent1">
                    <a:lumMod val="50000"/>
                  </a:schemeClr>
                </a:solidFill>
              </a:rPr>
              <a:t>STAFF &amp; VOLUNTEERS</a:t>
            </a:r>
          </a:p>
        </p:txBody>
      </p:sp>
      <p:sp>
        <p:nvSpPr>
          <p:cNvPr id="6" name="Content Placeholder 5">
            <a:extLst>
              <a:ext uri="{FF2B5EF4-FFF2-40B4-BE49-F238E27FC236}">
                <a16:creationId xmlns="" xmlns:a16="http://schemas.microsoft.com/office/drawing/2014/main" xmlns:mv="urn:schemas-microsoft-com:mac:vml" xmlns:mc="http://schemas.openxmlformats.org/markup-compatibility/2006" id="{4071D9A5-CEAD-43A5-A416-6B22C1DDAE12}"/>
              </a:ext>
            </a:extLst>
          </p:cNvPr>
          <p:cNvSpPr txBox="1">
            <a:spLocks noGrp="1"/>
          </p:cNvSpPr>
          <p:nvPr>
            <p:ph idx="1"/>
          </p:nvPr>
        </p:nvSpPr>
        <p:spPr>
          <a:xfrm>
            <a:off x="2920398" y="1674092"/>
            <a:ext cx="5594952" cy="4637167"/>
          </a:xfrm>
          <a:prstGeom prst="rect">
            <a:avLst/>
          </a:prstGeom>
          <a:noFill/>
        </p:spPr>
        <p:txBody>
          <a:bodyPr wrap="square" rtlCol="0">
            <a:spAutoFit/>
          </a:bodyPr>
          <a:lstStyle/>
          <a:p>
            <a:r>
              <a:rPr lang="en-US" sz="2000" dirty="0"/>
              <a:t>“Lack of resources is no excuse  for lack of rigor – it makes selectivity all the more vital…”  </a:t>
            </a:r>
          </a:p>
          <a:p>
            <a:r>
              <a:rPr lang="en-US" sz="2000" dirty="0"/>
              <a:t>“The more selective the process, the more attractive a position becomes, even if volunteer or low pay.”</a:t>
            </a:r>
          </a:p>
          <a:p>
            <a:r>
              <a:rPr lang="en-US" sz="2000" dirty="0"/>
              <a:t>“In the social sectors, where getting the wrong people off the bus can be more difficult than in a business, early assessment mechanisms turn out to be more important than hiring mechanisms. There is no perfect interviewing technique, no ideal hiring method; even the best executives make hiring mistakes. You can only know for certain about a person by working with that person.”</a:t>
            </a:r>
          </a:p>
          <a:p>
            <a:endParaRPr lang="en-US" sz="2000" b="1" dirty="0"/>
          </a:p>
        </p:txBody>
      </p:sp>
      <p:pic>
        <p:nvPicPr>
          <p:cNvPr id="5" name="Picture 4">
            <a:extLst>
              <a:ext uri="{FF2B5EF4-FFF2-40B4-BE49-F238E27FC236}">
                <a16:creationId xmlns="" xmlns:a16="http://schemas.microsoft.com/office/drawing/2014/main" xmlns:mv="urn:schemas-microsoft-com:mac:vml" xmlns:mc="http://schemas.openxmlformats.org/markup-compatibility/2006" id="{7AC43074-A5CA-4153-91E6-CDF6B97EE905}"/>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294424" y="1105434"/>
            <a:ext cx="2427698" cy="4647133"/>
          </a:xfrm>
          <a:prstGeom prst="rect">
            <a:avLst/>
          </a:prstGeom>
        </p:spPr>
      </p:pic>
    </p:spTree>
    <p:extLst>
      <p:ext uri="{BB962C8B-B14F-4D97-AF65-F5344CB8AC3E}">
        <p14:creationId xmlns:p14="http://schemas.microsoft.com/office/powerpoint/2010/main" val="1572802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xmlns:mv="urn:schemas-microsoft-com:mac:vml" xmlns:mc="http://schemas.openxmlformats.org/markup-compatibility/2006" id="{BB998AA6-A956-084D-9D06-6CE4B158983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15049"/>
            <a:ext cx="9144000" cy="6855249"/>
          </a:xfrm>
          <a:prstGeom prst="rect">
            <a:avLst/>
          </a:prstGeom>
        </p:spPr>
      </p:pic>
      <p:sp>
        <p:nvSpPr>
          <p:cNvPr id="2" name="Title 1">
            <a:extLst>
              <a:ext uri="{FF2B5EF4-FFF2-40B4-BE49-F238E27FC236}">
                <a16:creationId xmlns="" xmlns:a16="http://schemas.microsoft.com/office/drawing/2014/main" xmlns:mv="urn:schemas-microsoft-com:mac:vml" xmlns:mc="http://schemas.openxmlformats.org/markup-compatibility/2006" id="{BD619691-DF37-4747-BE17-DA62B262B482}"/>
              </a:ext>
            </a:extLst>
          </p:cNvPr>
          <p:cNvSpPr>
            <a:spLocks noGrp="1"/>
          </p:cNvSpPr>
          <p:nvPr>
            <p:ph type="title"/>
          </p:nvPr>
        </p:nvSpPr>
        <p:spPr>
          <a:xfrm>
            <a:off x="628650" y="-29095"/>
            <a:ext cx="7886700" cy="1325563"/>
          </a:xfrm>
        </p:spPr>
        <p:txBody>
          <a:bodyPr>
            <a:normAutofit/>
          </a:bodyPr>
          <a:lstStyle/>
          <a:p>
            <a:pPr algn="ctr"/>
            <a:r>
              <a:rPr lang="en-US" sz="3600" b="1" dirty="0">
                <a:solidFill>
                  <a:schemeClr val="accent1">
                    <a:lumMod val="50000"/>
                  </a:schemeClr>
                </a:solidFill>
              </a:rPr>
              <a:t>STAFF &amp; VOLUNTEERS</a:t>
            </a:r>
          </a:p>
        </p:txBody>
      </p:sp>
      <p:sp>
        <p:nvSpPr>
          <p:cNvPr id="6" name="Content Placeholder 5">
            <a:extLst>
              <a:ext uri="{FF2B5EF4-FFF2-40B4-BE49-F238E27FC236}">
                <a16:creationId xmlns="" xmlns:a16="http://schemas.microsoft.com/office/drawing/2014/main" xmlns:mv="urn:schemas-microsoft-com:mac:vml" xmlns:mc="http://schemas.openxmlformats.org/markup-compatibility/2006" id="{4071D9A5-CEAD-43A5-A416-6B22C1DDAE12}"/>
              </a:ext>
            </a:extLst>
          </p:cNvPr>
          <p:cNvSpPr txBox="1">
            <a:spLocks noGrp="1"/>
          </p:cNvSpPr>
          <p:nvPr>
            <p:ph idx="1"/>
          </p:nvPr>
        </p:nvSpPr>
        <p:spPr>
          <a:xfrm>
            <a:off x="4572000" y="1296469"/>
            <a:ext cx="4283364" cy="4320157"/>
          </a:xfrm>
          <a:prstGeom prst="rect">
            <a:avLst/>
          </a:prstGeom>
          <a:noFill/>
        </p:spPr>
        <p:txBody>
          <a:bodyPr wrap="square" rtlCol="0">
            <a:spAutoFit/>
          </a:bodyPr>
          <a:lstStyle/>
          <a:p>
            <a:r>
              <a:rPr lang="en-US" sz="2400" dirty="0"/>
              <a:t>Training</a:t>
            </a:r>
          </a:p>
          <a:p>
            <a:r>
              <a:rPr lang="en-US" sz="2400" dirty="0"/>
              <a:t>Job descriptions / clear goals</a:t>
            </a:r>
          </a:p>
          <a:p>
            <a:r>
              <a:rPr lang="en-US" sz="2400" dirty="0"/>
              <a:t>Handbook of Policies</a:t>
            </a:r>
          </a:p>
          <a:p>
            <a:r>
              <a:rPr lang="en-US" sz="2400" dirty="0"/>
              <a:t>Provide specific feedback on work</a:t>
            </a:r>
          </a:p>
          <a:p>
            <a:r>
              <a:rPr lang="en-US" sz="2400" dirty="0"/>
              <a:t>Appreciation / impact of efforts</a:t>
            </a:r>
          </a:p>
          <a:p>
            <a:r>
              <a:rPr lang="en-US" sz="2400" dirty="0"/>
              <a:t>Safety (background checks)</a:t>
            </a:r>
          </a:p>
          <a:p>
            <a:r>
              <a:rPr lang="en-US" sz="2400" dirty="0"/>
              <a:t>HR Resources</a:t>
            </a:r>
          </a:p>
          <a:p>
            <a:r>
              <a:rPr lang="en-US" sz="2400" dirty="0"/>
              <a:t>Food brings people together !</a:t>
            </a:r>
          </a:p>
        </p:txBody>
      </p:sp>
      <p:pic>
        <p:nvPicPr>
          <p:cNvPr id="3" name="Picture 2">
            <a:extLst>
              <a:ext uri="{FF2B5EF4-FFF2-40B4-BE49-F238E27FC236}">
                <a16:creationId xmlns="" xmlns:a16="http://schemas.microsoft.com/office/drawing/2014/main" xmlns:mv="urn:schemas-microsoft-com:mac:vml" xmlns:mc="http://schemas.openxmlformats.org/markup-compatibility/2006" id="{13D001E1-656E-4607-809C-6D2EAF81FC7C}"/>
              </a:ext>
            </a:extLst>
          </p:cNvPr>
          <p:cNvPicPr>
            <a:picLocks noChangeAspect="1"/>
          </p:cNvPicPr>
          <p:nvPr/>
        </p:nvPicPr>
        <p:blipFill>
          <a:blip r:embed="rId4"/>
          <a:stretch>
            <a:fillRect/>
          </a:stretch>
        </p:blipFill>
        <p:spPr>
          <a:xfrm>
            <a:off x="257551" y="1393954"/>
            <a:ext cx="4071938" cy="2838450"/>
          </a:xfrm>
          <a:prstGeom prst="rect">
            <a:avLst/>
          </a:prstGeom>
        </p:spPr>
      </p:pic>
    </p:spTree>
    <p:extLst>
      <p:ext uri="{BB962C8B-B14F-4D97-AF65-F5344CB8AC3E}">
        <p14:creationId xmlns:p14="http://schemas.microsoft.com/office/powerpoint/2010/main" val="1792541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xmlns:mv="urn:schemas-microsoft-com:mac:vml" xmlns:mc="http://schemas.openxmlformats.org/markup-compatibility/2006" id="{BB998AA6-A956-084D-9D06-6CE4B158983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15049"/>
            <a:ext cx="9144000" cy="6855249"/>
          </a:xfrm>
          <a:prstGeom prst="rect">
            <a:avLst/>
          </a:prstGeom>
        </p:spPr>
      </p:pic>
      <p:sp>
        <p:nvSpPr>
          <p:cNvPr id="2" name="Title 1">
            <a:extLst>
              <a:ext uri="{FF2B5EF4-FFF2-40B4-BE49-F238E27FC236}">
                <a16:creationId xmlns="" xmlns:a16="http://schemas.microsoft.com/office/drawing/2014/main" xmlns:mv="urn:schemas-microsoft-com:mac:vml" xmlns:mc="http://schemas.openxmlformats.org/markup-compatibility/2006" id="{BD619691-DF37-4747-BE17-DA62B262B482}"/>
              </a:ext>
            </a:extLst>
          </p:cNvPr>
          <p:cNvSpPr>
            <a:spLocks noGrp="1"/>
          </p:cNvSpPr>
          <p:nvPr>
            <p:ph type="title"/>
          </p:nvPr>
        </p:nvSpPr>
        <p:spPr>
          <a:xfrm>
            <a:off x="628650" y="-29095"/>
            <a:ext cx="7886700" cy="1325563"/>
          </a:xfrm>
        </p:spPr>
        <p:txBody>
          <a:bodyPr>
            <a:normAutofit/>
          </a:bodyPr>
          <a:lstStyle/>
          <a:p>
            <a:pPr algn="ctr"/>
            <a:r>
              <a:rPr lang="en-US" sz="3600" b="1" dirty="0">
                <a:solidFill>
                  <a:schemeClr val="accent1">
                    <a:lumMod val="50000"/>
                  </a:schemeClr>
                </a:solidFill>
              </a:rPr>
              <a:t>STAFF &amp;</a:t>
            </a:r>
            <a:r>
              <a:rPr lang="en-US" sz="3600" b="1" dirty="0" smtClean="0">
                <a:solidFill>
                  <a:schemeClr val="accent1">
                    <a:lumMod val="50000"/>
                  </a:schemeClr>
                </a:solidFill>
              </a:rPr>
              <a:t> VOLUNTEERS</a:t>
            </a:r>
            <a:endParaRPr lang="en-US" sz="3600" b="1" dirty="0">
              <a:solidFill>
                <a:schemeClr val="accent1">
                  <a:lumMod val="50000"/>
                </a:schemeClr>
              </a:solidFill>
            </a:endParaRPr>
          </a:p>
        </p:txBody>
      </p:sp>
      <p:sp>
        <p:nvSpPr>
          <p:cNvPr id="6" name="Content Placeholder 5">
            <a:extLst>
              <a:ext uri="{FF2B5EF4-FFF2-40B4-BE49-F238E27FC236}">
                <a16:creationId xmlns="" xmlns:a16="http://schemas.microsoft.com/office/drawing/2014/main" xmlns:mv="urn:schemas-microsoft-com:mac:vml" xmlns:mc="http://schemas.openxmlformats.org/markup-compatibility/2006" id="{4071D9A5-CEAD-43A5-A416-6B22C1DDAE12}"/>
              </a:ext>
            </a:extLst>
          </p:cNvPr>
          <p:cNvSpPr txBox="1">
            <a:spLocks noGrp="1"/>
          </p:cNvSpPr>
          <p:nvPr>
            <p:ph idx="1"/>
          </p:nvPr>
        </p:nvSpPr>
        <p:spPr>
          <a:xfrm>
            <a:off x="118003" y="1396271"/>
            <a:ext cx="2780950" cy="1920526"/>
          </a:xfrm>
          <a:prstGeom prst="rect">
            <a:avLst/>
          </a:prstGeom>
          <a:noFill/>
        </p:spPr>
        <p:txBody>
          <a:bodyPr wrap="square" rtlCol="0">
            <a:spAutoFit/>
          </a:bodyPr>
          <a:lstStyle/>
          <a:p>
            <a:pPr marL="0" indent="0">
              <a:buNone/>
            </a:pPr>
            <a:r>
              <a:rPr lang="en-US" sz="4400" dirty="0"/>
              <a:t>Volunteers are part of the team !</a:t>
            </a:r>
          </a:p>
        </p:txBody>
      </p:sp>
      <p:pic>
        <p:nvPicPr>
          <p:cNvPr id="7" name="Picture 6">
            <a:extLst>
              <a:ext uri="{FF2B5EF4-FFF2-40B4-BE49-F238E27FC236}">
                <a16:creationId xmlns="" xmlns:a16="http://schemas.microsoft.com/office/drawing/2014/main" xmlns:mv="urn:schemas-microsoft-com:mac:vml" xmlns:mc="http://schemas.openxmlformats.org/markup-compatibility/2006" id="{61C3D51D-8B9F-44BD-AE1C-BBB0FA2A9E9E}"/>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2792612" y="1217158"/>
            <a:ext cx="5820785" cy="4423685"/>
          </a:xfrm>
          <a:prstGeom prst="rect">
            <a:avLst/>
          </a:prstGeom>
          <a:ln>
            <a:solidFill>
              <a:schemeClr val="accent1"/>
            </a:solidFill>
          </a:ln>
        </p:spPr>
      </p:pic>
    </p:spTree>
    <p:extLst>
      <p:ext uri="{BB962C8B-B14F-4D97-AF65-F5344CB8AC3E}">
        <p14:creationId xmlns:p14="http://schemas.microsoft.com/office/powerpoint/2010/main" val="2418178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xmlns:mv="urn:schemas-microsoft-com:mac:vml" xmlns:mc="http://schemas.openxmlformats.org/markup-compatibility/2006" id="{BB998AA6-A956-084D-9D06-6CE4B158983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15049"/>
            <a:ext cx="9144000" cy="6855249"/>
          </a:xfrm>
          <a:prstGeom prst="rect">
            <a:avLst/>
          </a:prstGeom>
        </p:spPr>
      </p:pic>
      <p:sp>
        <p:nvSpPr>
          <p:cNvPr id="2" name="Title 1">
            <a:extLst>
              <a:ext uri="{FF2B5EF4-FFF2-40B4-BE49-F238E27FC236}">
                <a16:creationId xmlns="" xmlns:a16="http://schemas.microsoft.com/office/drawing/2014/main" xmlns:mv="urn:schemas-microsoft-com:mac:vml" xmlns:mc="http://schemas.openxmlformats.org/markup-compatibility/2006" id="{BD619691-DF37-4747-BE17-DA62B262B482}"/>
              </a:ext>
            </a:extLst>
          </p:cNvPr>
          <p:cNvSpPr>
            <a:spLocks noGrp="1"/>
          </p:cNvSpPr>
          <p:nvPr>
            <p:ph type="title"/>
          </p:nvPr>
        </p:nvSpPr>
        <p:spPr>
          <a:xfrm>
            <a:off x="628650" y="-29095"/>
            <a:ext cx="7886700" cy="1325563"/>
          </a:xfrm>
        </p:spPr>
        <p:txBody>
          <a:bodyPr>
            <a:normAutofit/>
          </a:bodyPr>
          <a:lstStyle/>
          <a:p>
            <a:pPr algn="ctr"/>
            <a:r>
              <a:rPr lang="en-US" sz="3600" b="1" dirty="0">
                <a:solidFill>
                  <a:schemeClr val="accent1">
                    <a:lumMod val="50000"/>
                  </a:schemeClr>
                </a:solidFill>
              </a:rPr>
              <a:t>STAFF &amp; VOLUNTEERS</a:t>
            </a:r>
          </a:p>
        </p:txBody>
      </p:sp>
      <p:sp>
        <p:nvSpPr>
          <p:cNvPr id="6" name="Content Placeholder 5">
            <a:extLst>
              <a:ext uri="{FF2B5EF4-FFF2-40B4-BE49-F238E27FC236}">
                <a16:creationId xmlns="" xmlns:a16="http://schemas.microsoft.com/office/drawing/2014/main" xmlns:mv="urn:schemas-microsoft-com:mac:vml" xmlns:mc="http://schemas.openxmlformats.org/markup-compatibility/2006" id="{4071D9A5-CEAD-43A5-A416-6B22C1DDAE12}"/>
              </a:ext>
            </a:extLst>
          </p:cNvPr>
          <p:cNvSpPr txBox="1">
            <a:spLocks noGrp="1"/>
          </p:cNvSpPr>
          <p:nvPr>
            <p:ph idx="1"/>
          </p:nvPr>
        </p:nvSpPr>
        <p:spPr>
          <a:xfrm>
            <a:off x="2939059" y="1336406"/>
            <a:ext cx="6025327" cy="4790029"/>
          </a:xfrm>
          <a:prstGeom prst="rect">
            <a:avLst/>
          </a:prstGeom>
          <a:noFill/>
        </p:spPr>
        <p:txBody>
          <a:bodyPr wrap="square" rtlCol="0">
            <a:spAutoFit/>
          </a:bodyPr>
          <a:lstStyle/>
          <a:p>
            <a:r>
              <a:rPr lang="en-US" sz="3200" dirty="0"/>
              <a:t> “</a:t>
            </a:r>
            <a:r>
              <a:rPr lang="en-US" dirty="0"/>
              <a:t>Purity of mission … has the power to ignite passion and commitment.</a:t>
            </a:r>
          </a:p>
          <a:p>
            <a:r>
              <a:rPr lang="en-US" dirty="0"/>
              <a:t>The right people can often attract money, but money by itself can never attract the right people.  Money is a commodity; talent is not.  Time and talent can often compensate for lack of money, but money cannot ever compensate for lack of the right people.</a:t>
            </a:r>
          </a:p>
          <a:p>
            <a:endParaRPr lang="en-US" sz="3600" b="1" dirty="0"/>
          </a:p>
        </p:txBody>
      </p:sp>
      <p:pic>
        <p:nvPicPr>
          <p:cNvPr id="5" name="Picture 4">
            <a:extLst>
              <a:ext uri="{FF2B5EF4-FFF2-40B4-BE49-F238E27FC236}">
                <a16:creationId xmlns="" xmlns:a16="http://schemas.microsoft.com/office/drawing/2014/main" xmlns:mv="urn:schemas-microsoft-com:mac:vml" xmlns:mc="http://schemas.openxmlformats.org/markup-compatibility/2006" id="{7AC43074-A5CA-4153-91E6-CDF6B97EE905}"/>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294424" y="1105434"/>
            <a:ext cx="2427698" cy="4647133"/>
          </a:xfrm>
          <a:prstGeom prst="rect">
            <a:avLst/>
          </a:prstGeom>
        </p:spPr>
      </p:pic>
    </p:spTree>
    <p:extLst>
      <p:ext uri="{BB962C8B-B14F-4D97-AF65-F5344CB8AC3E}">
        <p14:creationId xmlns:p14="http://schemas.microsoft.com/office/powerpoint/2010/main" val="2310731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Resource</a:t>
            </a:r>
            <a:endParaRPr lang="en-US" dirty="0"/>
          </a:p>
        </p:txBody>
      </p:sp>
      <p:sp>
        <p:nvSpPr>
          <p:cNvPr id="3" name="Content Placeholder 2"/>
          <p:cNvSpPr>
            <a:spLocks noGrp="1"/>
          </p:cNvSpPr>
          <p:nvPr>
            <p:ph idx="1"/>
          </p:nvPr>
        </p:nvSpPr>
        <p:spPr>
          <a:xfrm>
            <a:off x="1979686" y="1825625"/>
            <a:ext cx="6535663" cy="541193"/>
          </a:xfrm>
        </p:spPr>
        <p:txBody>
          <a:bodyPr/>
          <a:lstStyle/>
          <a:p>
            <a:pPr>
              <a:buNone/>
            </a:pPr>
            <a:r>
              <a:rPr lang="en-US" i="1" dirty="0" smtClean="0"/>
              <a:t>Leap of Reason </a:t>
            </a:r>
            <a:r>
              <a:rPr lang="en-US" dirty="0" smtClean="0"/>
              <a:t>by Mario Marino</a:t>
            </a:r>
            <a:endParaRPr lang="en-US" i="1" dirty="0" smtClean="0"/>
          </a:p>
          <a:p>
            <a:pPr>
              <a:buNone/>
            </a:pPr>
            <a:endParaRPr lang="en-US" i="1" dirty="0"/>
          </a:p>
        </p:txBody>
      </p:sp>
      <p:sp>
        <p:nvSpPr>
          <p:cNvPr id="4" name="Date Placeholder 3"/>
          <p:cNvSpPr>
            <a:spLocks noGrp="1"/>
          </p:cNvSpPr>
          <p:nvPr>
            <p:ph type="dt" sz="half" idx="10"/>
          </p:nvPr>
        </p:nvSpPr>
        <p:spPr/>
        <p:txBody>
          <a:bodyPr/>
          <a:lstStyle/>
          <a:p>
            <a:r>
              <a:rPr lang="en-US" smtClean="0"/>
              <a:t>September 9, 2019</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85FBCA-41A7-B949-B51F-DCBF9B8DC97F}" type="slidenum">
              <a:rPr lang="en-US" smtClean="0"/>
              <a:pPr/>
              <a:t>17</a:t>
            </a:fld>
            <a:endParaRPr lang="en-US" dirty="0"/>
          </a:p>
        </p:txBody>
      </p:sp>
      <p:pic>
        <p:nvPicPr>
          <p:cNvPr id="10" name="Picture 9" descr="Leap of Reason.jpeg"/>
          <p:cNvPicPr>
            <a:picLocks noChangeAspect="1"/>
          </p:cNvPicPr>
          <p:nvPr/>
        </p:nvPicPr>
        <p:blipFill>
          <a:blip r:embed="rId2"/>
          <a:stretch>
            <a:fillRect/>
          </a:stretch>
        </p:blipFill>
        <p:spPr>
          <a:xfrm>
            <a:off x="4108450" y="2701636"/>
            <a:ext cx="2349500" cy="3302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xmlns:mv="urn:schemas-microsoft-com:mac:vml" xmlns:mc="http://schemas.openxmlformats.org/markup-compatibility/2006" id="{0581DD6A-B3E9-1049-AEE0-18429DF229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1429"/>
          <a:stretch/>
        </p:blipFill>
        <p:spPr>
          <a:xfrm>
            <a:off x="2000250" y="2700748"/>
            <a:ext cx="5143500" cy="1205049"/>
          </a:xfrm>
          <a:prstGeom prst="rect">
            <a:avLst/>
          </a:prstGeom>
        </p:spPr>
      </p:pic>
    </p:spTree>
    <p:extLst>
      <p:ext uri="{BB962C8B-B14F-4D97-AF65-F5344CB8AC3E}">
        <p14:creationId xmlns:p14="http://schemas.microsoft.com/office/powerpoint/2010/main" val="83552834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49508"/>
            <a:ext cx="9555782" cy="8439462"/>
          </a:xfrm>
          <a:prstGeom prst="rect">
            <a:avLst/>
          </a:prstGeom>
        </p:spPr>
      </p:pic>
      <p:sp>
        <p:nvSpPr>
          <p:cNvPr id="3" name="TextBox 2"/>
          <p:cNvSpPr txBox="1"/>
          <p:nvPr/>
        </p:nvSpPr>
        <p:spPr>
          <a:xfrm>
            <a:off x="348521" y="-224853"/>
            <a:ext cx="3923676" cy="4708981"/>
          </a:xfrm>
          <a:prstGeom prst="rect">
            <a:avLst/>
          </a:prstGeom>
          <a:noFill/>
        </p:spPr>
        <p:txBody>
          <a:bodyPr wrap="square" rtlCol="0">
            <a:spAutoFit/>
          </a:bodyPr>
          <a:lstStyle/>
          <a:p>
            <a:r>
              <a:rPr lang="en-US" sz="2000" i="1" kern="0" dirty="0" smtClean="0">
                <a:solidFill>
                  <a:srgbClr val="002060"/>
                </a:solidFill>
                <a:latin typeface="Helvetica" panose="020B0604020202020204" pitchFamily="34" charset="0"/>
                <a:cs typeface="Arial" panose="020B0604020202020204" pitchFamily="34" charset="0"/>
              </a:rPr>
              <a:t>Mission:</a:t>
            </a:r>
          </a:p>
          <a:p>
            <a:r>
              <a:rPr lang="en-US" sz="2000" i="1" kern="0" dirty="0" smtClean="0">
                <a:solidFill>
                  <a:srgbClr val="002060"/>
                </a:solidFill>
                <a:latin typeface="Helvetica" panose="020B0604020202020204" pitchFamily="34" charset="0"/>
                <a:cs typeface="Arial" panose="020B0604020202020204" pitchFamily="34" charset="0"/>
              </a:rPr>
              <a:t>Rocking the Boat empowers young people from the South Bronx to develop self-confidence, set ambitious goals, and gain the skills necessary to achieve them. Students work together to build wooden boats, learn to row and sail, and restore local urban waterways, revitalizing their community while creating better lives for themselves</a:t>
            </a:r>
            <a:r>
              <a:rPr lang="en-US" sz="2000" i="1" kern="0" dirty="0" smtClean="0">
                <a:solidFill>
                  <a:srgbClr val="002060"/>
                </a:solidFill>
                <a:latin typeface="Helvetica" panose="020B0604020202020204" pitchFamily="34" charset="0"/>
              </a:rPr>
              <a:t>.  At Rocking the Boat, kids don’t just build boats, boats build kids.</a:t>
            </a:r>
            <a:endParaRPr lang="en-US" sz="2000" i="1" kern="0" dirty="0">
              <a:solidFill>
                <a:srgbClr val="002060"/>
              </a:solidFill>
              <a:latin typeface="Helvetica" panose="020B0604020202020204" pitchFamily="34" charset="0"/>
            </a:endParaRPr>
          </a:p>
        </p:txBody>
      </p:sp>
    </p:spTree>
    <p:extLst>
      <p:ext uri="{BB962C8B-B14F-4D97-AF65-F5344CB8AC3E}">
        <p14:creationId xmlns:p14="http://schemas.microsoft.com/office/powerpoint/2010/main" val="1564688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7927" y="0"/>
            <a:ext cx="3328147" cy="6858000"/>
          </a:xfrm>
          <a:prstGeom prst="rect">
            <a:avLst/>
          </a:prstGeom>
        </p:spPr>
      </p:pic>
    </p:spTree>
    <p:extLst>
      <p:ext uri="{BB962C8B-B14F-4D97-AF65-F5344CB8AC3E}">
        <p14:creationId xmlns:p14="http://schemas.microsoft.com/office/powerpoint/2010/main" val="225560451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7927" y="0"/>
            <a:ext cx="3328147" cy="6858000"/>
          </a:xfrm>
          <a:prstGeom prst="rect">
            <a:avLst/>
          </a:prstGeom>
        </p:spPr>
      </p:pic>
    </p:spTree>
    <p:extLst>
      <p:ext uri="{BB962C8B-B14F-4D97-AF65-F5344CB8AC3E}">
        <p14:creationId xmlns:p14="http://schemas.microsoft.com/office/powerpoint/2010/main" val="310286535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7927" y="0"/>
            <a:ext cx="3328147" cy="6858000"/>
          </a:xfrm>
          <a:prstGeom prst="rect">
            <a:avLst/>
          </a:prstGeom>
        </p:spPr>
      </p:pic>
    </p:spTree>
    <p:extLst>
      <p:ext uri="{BB962C8B-B14F-4D97-AF65-F5344CB8AC3E}">
        <p14:creationId xmlns:p14="http://schemas.microsoft.com/office/powerpoint/2010/main" val="248819275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7927" y="0"/>
            <a:ext cx="3328147" cy="6858000"/>
          </a:xfrm>
          <a:prstGeom prst="rect">
            <a:avLst/>
          </a:prstGeom>
        </p:spPr>
      </p:pic>
    </p:spTree>
    <p:extLst>
      <p:ext uri="{BB962C8B-B14F-4D97-AF65-F5344CB8AC3E}">
        <p14:creationId xmlns:p14="http://schemas.microsoft.com/office/powerpoint/2010/main" val="210002183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9488" y="0"/>
            <a:ext cx="7195967" cy="6208286"/>
          </a:xfrm>
          <a:prstGeom prst="rect">
            <a:avLst/>
          </a:prstGeom>
        </p:spPr>
      </p:pic>
    </p:spTree>
    <p:extLst>
      <p:ext uri="{BB962C8B-B14F-4D97-AF65-F5344CB8AC3E}">
        <p14:creationId xmlns:p14="http://schemas.microsoft.com/office/powerpoint/2010/main" val="3170479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Budgeting and Fundraising</a:t>
            </a:r>
            <a:endParaRPr lang="en-US" dirty="0"/>
          </a:p>
        </p:txBody>
      </p:sp>
      <p:sp>
        <p:nvSpPr>
          <p:cNvPr id="3" name="Content Placeholder 2"/>
          <p:cNvSpPr>
            <a:spLocks noGrp="1"/>
          </p:cNvSpPr>
          <p:nvPr>
            <p:ph idx="1"/>
          </p:nvPr>
        </p:nvSpPr>
        <p:spPr>
          <a:xfrm>
            <a:off x="1979686" y="1825625"/>
            <a:ext cx="6535663" cy="4351338"/>
          </a:xfrm>
        </p:spPr>
        <p:txBody>
          <a:bodyPr>
            <a:normAutofit/>
          </a:bodyPr>
          <a:lstStyle/>
          <a:p>
            <a:r>
              <a:rPr lang="en-US" dirty="0" smtClean="0"/>
              <a:t>NW Maritime- An Example</a:t>
            </a:r>
            <a:endParaRPr lang="en-US" b="1" dirty="0" smtClean="0"/>
          </a:p>
          <a:p>
            <a:pPr marL="0" indent="0">
              <a:buNone/>
            </a:pPr>
            <a:endParaRPr lang="en-US" dirty="0"/>
          </a:p>
        </p:txBody>
      </p:sp>
      <p:sp>
        <p:nvSpPr>
          <p:cNvPr id="4" name="Date Placeholder 3"/>
          <p:cNvSpPr>
            <a:spLocks noGrp="1"/>
          </p:cNvSpPr>
          <p:nvPr>
            <p:ph type="dt" sz="half" idx="10"/>
          </p:nvPr>
        </p:nvSpPr>
        <p:spPr/>
        <p:txBody>
          <a:bodyPr/>
          <a:lstStyle/>
          <a:p>
            <a:r>
              <a:rPr lang="en-US" smtClean="0"/>
              <a:t>September 9, 2019</a:t>
            </a:r>
            <a:endParaRPr lang="en-US" dirty="0"/>
          </a:p>
        </p:txBody>
      </p:sp>
      <p:sp>
        <p:nvSpPr>
          <p:cNvPr id="5" name="Slide Number Placeholder 4"/>
          <p:cNvSpPr>
            <a:spLocks noGrp="1"/>
          </p:cNvSpPr>
          <p:nvPr>
            <p:ph type="sldNum" sz="quarter" idx="12"/>
          </p:nvPr>
        </p:nvSpPr>
        <p:spPr/>
        <p:txBody>
          <a:bodyPr/>
          <a:lstStyle/>
          <a:p>
            <a:fld id="{58BED054-D6E4-C147-B0A2-81D38CC491B9}" type="slidenum">
              <a:rPr lang="en-US" smtClean="0"/>
              <a:pPr/>
              <a:t>9</a:t>
            </a:fld>
            <a:endParaRPr lang="en-US" dirty="0"/>
          </a:p>
        </p:txBody>
      </p:sp>
      <p:sp>
        <p:nvSpPr>
          <p:cNvPr id="6" name="Footer Placeholder 5"/>
          <p:cNvSpPr>
            <a:spLocks noGrp="1"/>
          </p:cNvSpPr>
          <p:nvPr>
            <p:ph type="ftr" sz="quarter" idx="4294967295"/>
          </p:nvPr>
        </p:nvSpPr>
        <p:spPr/>
        <p:txBody>
          <a:bodyPr/>
          <a:lstStyle/>
          <a:p>
            <a:endParaRPr lang="en-US" sz="1000" dirty="0"/>
          </a:p>
        </p:txBody>
      </p:sp>
    </p:spTree>
    <p:extLst>
      <p:ext uri="{BB962C8B-B14F-4D97-AF65-F5344CB8AC3E}">
        <p14:creationId xmlns:p14="http://schemas.microsoft.com/office/powerpoint/2010/main" val="640803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B3ADC74-4CCB-6B4B-8A64-7303CEF4531D}" vid="{5ABA9381-12F2-014B-9770-81922EC936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TWSBA%20Powerpoint%20Template%20(1)</Template>
  <TotalTime>4250</TotalTime>
  <Words>458</Words>
  <Application>Microsoft Office PowerPoint</Application>
  <PresentationFormat>On-screen Show (4:3)</PresentationFormat>
  <Paragraphs>53</Paragraphs>
  <Slides>17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Helvetica</vt:lpstr>
      <vt:lpstr>Office Theme</vt:lpstr>
      <vt:lpstr>Organizational Development 101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Budgeting and Fundraising</vt:lpstr>
      <vt:lpstr>PowerPoint Presentation</vt:lpstr>
      <vt:lpstr>PowerPoint Presentation</vt:lpstr>
      <vt:lpstr>STAFF &amp; VOLUNTEERS</vt:lpstr>
      <vt:lpstr>STAFF &amp; VOLUNTEERS</vt:lpstr>
      <vt:lpstr>STAFF &amp; VOLUNTEERS</vt:lpstr>
      <vt:lpstr>STAFF &amp; VOLUNTEERS</vt:lpstr>
      <vt:lpstr>STAFF &amp; VOLUNTEERS</vt:lpstr>
      <vt:lpstr>Great Resource</vt:lpstr>
    </vt:vector>
  </TitlesOfParts>
  <Manager>Amanda Dudley</Manager>
  <Company>ABM</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TWSBA Conf Presentation Template 20190909.docx</dc:title>
  <dc:subject>blank ppt template for 2019 TWSBA Conference</dc:subject>
  <dc:creator>David Helgerson</dc:creator>
  <cp:keywords>TWSBA, 2019, Conference, Template, presentation, ABM</cp:keywords>
  <dc:description>a blank template for use at 2019 TWSBA Conference</dc:description>
  <cp:lastModifiedBy>Caitlin Playle</cp:lastModifiedBy>
  <cp:revision>44</cp:revision>
  <dcterms:created xsi:type="dcterms:W3CDTF">2019-10-06T21:27:15Z</dcterms:created>
  <dcterms:modified xsi:type="dcterms:W3CDTF">2019-10-07T18:26:26Z</dcterms:modified>
  <cp:category/>
</cp:coreProperties>
</file>