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7"/>
  </p:notesMasterIdLst>
  <p:sldIdLst>
    <p:sldId id="257" r:id="rId2"/>
    <p:sldId id="258" r:id="rId3"/>
    <p:sldId id="259" r:id="rId4"/>
    <p:sldId id="260" r:id="rId5"/>
    <p:sldId id="261" r:id="rId6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44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44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44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44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44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4400"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sz="4400"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sz="4400"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sz="4400"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141" autoAdjust="0"/>
    <p:restoredTop sz="94674"/>
  </p:normalViewPr>
  <p:slideViewPr>
    <p:cSldViewPr snapToGrid="0" snapToObjects="1">
      <p:cViewPr varScale="1">
        <p:scale>
          <a:sx n="74" d="100"/>
          <a:sy n="74" d="100"/>
        </p:scale>
        <p:origin x="1284" y="5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6465B5E4-93FC-4CF6-B6D6-5583D121C4D6}" type="datetimeFigureOut">
              <a:rPr lang="en-US"/>
              <a:pPr>
                <a:defRPr/>
              </a:pPr>
              <a:t>10/3/2019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29ED8C79-6B0A-4254-ABD0-DB4CB1E1E3B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034340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CA" smtClean="0"/>
          </a:p>
        </p:txBody>
      </p:sp>
      <p:sp>
        <p:nvSpPr>
          <p:cNvPr id="15363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733A590-881D-4507-B444-D6C8E670E78D}" type="slidenum">
              <a:rPr lang="en-US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</a:t>
            </a:fld>
            <a:endParaRPr lang="en-US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69664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65461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65461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September 9, 2019</a:t>
            </a:r>
            <a:endParaRPr lang="en-US" dirty="0"/>
          </a:p>
        </p:txBody>
      </p:sp>
      <p:sp>
        <p:nvSpPr>
          <p:cNvPr id="5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219575" y="6338888"/>
            <a:ext cx="2057400" cy="38258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EC9E0B-8CB1-485D-B67F-9BE1C7197D0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September 9, 2019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219575" y="6338888"/>
            <a:ext cx="2057400" cy="38258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31DA0F-E891-4110-92B3-331EBA00294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65461" y="365125"/>
            <a:ext cx="4463914" cy="5811838"/>
          </a:xfrm>
        </p:spPr>
        <p:txBody>
          <a:bodyPr vert="eaVert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September 9, 2019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219575" y="6338888"/>
            <a:ext cx="2057400" cy="38258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0463BF-371E-4373-9FC9-F6080972BCA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65460" y="1709739"/>
            <a:ext cx="6545127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65460" y="4589464"/>
            <a:ext cx="6545127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September 9, 2019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219575" y="6338888"/>
            <a:ext cx="2057400" cy="38258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968512-D58B-45CD-B292-2A01609ABB5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 useBgFill="1"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September 9, 2019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219575" y="6338888"/>
            <a:ext cx="2057400" cy="38258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6BDF8A-F154-43BE-8D54-DDB8C911C04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65461" y="1825625"/>
            <a:ext cx="3123374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77678" y="1825625"/>
            <a:ext cx="3237672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September 9, 2019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219575" y="6338888"/>
            <a:ext cx="2057400" cy="38258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924452-8BCE-44AF-9AE0-290F9C63739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65461" y="365126"/>
            <a:ext cx="655108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65460" y="1681163"/>
            <a:ext cx="306989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65460" y="2505075"/>
            <a:ext cx="3069898" cy="368458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48470" y="1681163"/>
            <a:ext cx="336807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48470" y="2505075"/>
            <a:ext cx="3368071" cy="368458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September 9, 2019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219575" y="6338888"/>
            <a:ext cx="2057400" cy="38258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918D94-D1E0-46A6-A433-F7C2979A132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September 9, 2019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219575" y="6338888"/>
            <a:ext cx="2057400" cy="38258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82D4D7-1E24-4377-8225-C6ACEE5E651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September 9, 2019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219575" y="6338888"/>
            <a:ext cx="2057400" cy="38258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501152-4148-48ED-B20E-ED598E520D2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65461" y="387626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48469" y="387627"/>
            <a:ext cx="3366881" cy="5473426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61602" y="2022821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September 9, 2019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219575" y="6338888"/>
            <a:ext cx="2057400" cy="38258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201163-0A44-43F4-B1EB-8509DEDEA96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6546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327374" y="987426"/>
            <a:ext cx="3189167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65461" y="2049463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September 9, 2019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219575" y="6338888"/>
            <a:ext cx="2057400" cy="38258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63C762-1107-46A8-9340-0DE6B6CD590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.gif"/><Relationship Id="rId18" Type="http://schemas.openxmlformats.org/officeDocument/2006/relationships/image" Target="../media/image6.png"/><Relationship Id="rId26" Type="http://schemas.openxmlformats.org/officeDocument/2006/relationships/image" Target="../media/image14.png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9.png"/><Relationship Id="rId34" Type="http://schemas.openxmlformats.org/officeDocument/2006/relationships/image" Target="../media/image22.png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image" Target="../media/image5.png"/><Relationship Id="rId25" Type="http://schemas.openxmlformats.org/officeDocument/2006/relationships/image" Target="../media/image13.png"/><Relationship Id="rId33" Type="http://schemas.openxmlformats.org/officeDocument/2006/relationships/image" Target="../media/image21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.png"/><Relationship Id="rId20" Type="http://schemas.openxmlformats.org/officeDocument/2006/relationships/image" Target="../media/image8.png"/><Relationship Id="rId29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12.png"/><Relationship Id="rId32" Type="http://schemas.openxmlformats.org/officeDocument/2006/relationships/image" Target="../media/image20.png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23" Type="http://schemas.openxmlformats.org/officeDocument/2006/relationships/image" Target="../media/image11.png"/><Relationship Id="rId28" Type="http://schemas.openxmlformats.org/officeDocument/2006/relationships/image" Target="../media/image16.png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7.png"/><Relationship Id="rId31" Type="http://schemas.openxmlformats.org/officeDocument/2006/relationships/image" Target="../media/image19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Relationship Id="rId22" Type="http://schemas.openxmlformats.org/officeDocument/2006/relationships/image" Target="../media/image10.png"/><Relationship Id="rId27" Type="http://schemas.openxmlformats.org/officeDocument/2006/relationships/image" Target="../media/image15.png"/><Relationship Id="rId30" Type="http://schemas.openxmlformats.org/officeDocument/2006/relationships/image" Target="../media/image18.png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1979613" y="365125"/>
            <a:ext cx="6535737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979613" y="1825625"/>
            <a:ext cx="6535737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965325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en-US"/>
              <a:t>September 9, 2019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703182C-D8C2-40BF-9362-DE298B9723B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8" name="Rectangle 7">
            <a:extLst>
              <a:ext uri="{FF2B5EF4-FFF2-40B4-BE49-F238E27FC236}"/>
            </a:extLst>
          </p:cNvPr>
          <p:cNvSpPr/>
          <p:nvPr userDrawn="1"/>
        </p:nvSpPr>
        <p:spPr>
          <a:xfrm>
            <a:off x="9525" y="0"/>
            <a:ext cx="1828800" cy="6858000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sp>
        <p:nvSpPr>
          <p:cNvPr id="9" name="TextBox 8">
            <a:extLst>
              <a:ext uri="{FF2B5EF4-FFF2-40B4-BE49-F238E27FC236}"/>
            </a:extLst>
          </p:cNvPr>
          <p:cNvSpPr txBox="1"/>
          <p:nvPr userDrawn="1"/>
        </p:nvSpPr>
        <p:spPr>
          <a:xfrm>
            <a:off x="0" y="773113"/>
            <a:ext cx="1828800" cy="71707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solidFill>
                  <a:schemeClr val="bg1"/>
                </a:solidFill>
                <a:latin typeface="+mn-lt"/>
                <a:cs typeface="+mn-cs"/>
              </a:rPr>
              <a:t>Teaching with Small Boats Alliance</a:t>
            </a:r>
            <a:endParaRPr lang="en-US" sz="1800" dirty="0">
              <a:solidFill>
                <a:schemeClr val="bg1"/>
              </a:solidFill>
              <a:latin typeface="+mn-lt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solidFill>
                  <a:schemeClr val="bg1"/>
                </a:solidFill>
                <a:latin typeface="+mn-lt"/>
                <a:cs typeface="+mn-cs"/>
              </a:rPr>
              <a:t>2019 Conference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400" dirty="0">
              <a:solidFill>
                <a:schemeClr val="bg1"/>
              </a:solidFill>
              <a:latin typeface="+mn-lt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solidFill>
                  <a:schemeClr val="bg1"/>
                </a:solidFill>
                <a:latin typeface="+mn-lt"/>
                <a:cs typeface="+mn-cs"/>
              </a:rPr>
              <a:t>October 11-14, 2019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>
              <a:solidFill>
                <a:schemeClr val="bg1"/>
              </a:solidFill>
              <a:latin typeface="+mn-lt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>
              <a:solidFill>
                <a:schemeClr val="bg1"/>
              </a:solidFill>
              <a:latin typeface="+mn-lt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>
              <a:solidFill>
                <a:schemeClr val="bg1"/>
              </a:solidFill>
              <a:latin typeface="+mn-lt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>
              <a:solidFill>
                <a:schemeClr val="bg1"/>
              </a:solidFill>
              <a:latin typeface="+mn-lt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>
              <a:solidFill>
                <a:schemeClr val="bg1"/>
              </a:solidFill>
              <a:latin typeface="+mn-lt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>
              <a:solidFill>
                <a:schemeClr val="bg1"/>
              </a:solidFill>
              <a:latin typeface="+mn-lt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>
              <a:solidFill>
                <a:schemeClr val="bg1"/>
              </a:solidFill>
              <a:latin typeface="+mn-lt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>
              <a:solidFill>
                <a:schemeClr val="bg1"/>
              </a:solidFill>
              <a:latin typeface="+mn-lt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>
              <a:solidFill>
                <a:schemeClr val="bg1"/>
              </a:solidFill>
              <a:latin typeface="+mn-lt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>
              <a:solidFill>
                <a:schemeClr val="bg1"/>
              </a:solidFill>
              <a:latin typeface="+mn-lt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dirty="0">
                <a:solidFill>
                  <a:schemeClr val="bg1"/>
                </a:solidFill>
                <a:latin typeface="+mn-lt"/>
                <a:cs typeface="+mn-cs"/>
              </a:rPr>
              <a:t>Antique Boat Museum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dirty="0">
                <a:solidFill>
                  <a:schemeClr val="bg1"/>
                </a:solidFill>
                <a:latin typeface="+mn-lt"/>
                <a:cs typeface="+mn-cs"/>
              </a:rPr>
              <a:t>Clayton, NY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>
              <a:solidFill>
                <a:schemeClr val="bg1"/>
              </a:solidFill>
              <a:latin typeface="+mn-lt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>
              <a:solidFill>
                <a:schemeClr val="bg1"/>
              </a:solidFill>
              <a:latin typeface="+mn-lt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>
              <a:solidFill>
                <a:schemeClr val="bg1"/>
              </a:solidFill>
              <a:latin typeface="+mn-lt"/>
              <a:cs typeface="+mn-cs"/>
            </a:endParaRPr>
          </a:p>
        </p:txBody>
      </p:sp>
      <p:pic>
        <p:nvPicPr>
          <p:cNvPr id="1032" name="Picture 10"/>
          <p:cNvPicPr>
            <a:picLocks noChangeAspect="1"/>
          </p:cNvPicPr>
          <p:nvPr userDrawn="1"/>
        </p:nvPicPr>
        <p:blipFill>
          <a:blip r:embed="rId13"/>
          <a:srcRect/>
          <a:stretch>
            <a:fillRect/>
          </a:stretch>
        </p:blipFill>
        <p:spPr bwMode="auto">
          <a:xfrm>
            <a:off x="71438" y="52388"/>
            <a:ext cx="1725612" cy="407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3" name="Ink 11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2489200" y="5645150"/>
            <a:ext cx="34925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4" name="Ink 12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865188" y="342900"/>
            <a:ext cx="36512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5" name="Ink 13"/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1225550" y="200025"/>
            <a:ext cx="34925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6" name="Ink 14"/>
          <p:cNvPicPr>
            <a:picLocks noChangeAspect="1" noChangeArrowheads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1255713" y="6230938"/>
            <a:ext cx="36512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7" name="Ink 15"/>
          <p:cNvPicPr>
            <a:picLocks noChangeAspect="1" noChangeArrowheads="1"/>
          </p:cNvPicPr>
          <p:nvPr/>
        </p:nvPicPr>
        <p:blipFill>
          <a:blip r:embed="rId18"/>
          <a:srcRect/>
          <a:stretch>
            <a:fillRect/>
          </a:stretch>
        </p:blipFill>
        <p:spPr bwMode="auto">
          <a:xfrm>
            <a:off x="2282825" y="5768975"/>
            <a:ext cx="36513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8" name="Ink 16"/>
          <p:cNvPicPr>
            <a:picLocks noChangeAspect="1" noChangeArrowheads="1"/>
          </p:cNvPicPr>
          <p:nvPr/>
        </p:nvPicPr>
        <p:blipFill>
          <a:blip r:embed="rId19"/>
          <a:srcRect/>
          <a:stretch>
            <a:fillRect/>
          </a:stretch>
        </p:blipFill>
        <p:spPr bwMode="auto">
          <a:xfrm>
            <a:off x="-1271588" y="3281363"/>
            <a:ext cx="36513" cy="217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9" name="Ink 17"/>
          <p:cNvPicPr>
            <a:picLocks noChangeAspect="1" noChangeArrowheads="1"/>
          </p:cNvPicPr>
          <p:nvPr/>
        </p:nvPicPr>
        <p:blipFill>
          <a:blip r:embed="rId20"/>
          <a:srcRect/>
          <a:stretch>
            <a:fillRect/>
          </a:stretch>
        </p:blipFill>
        <p:spPr bwMode="auto">
          <a:xfrm>
            <a:off x="-850900" y="2932113"/>
            <a:ext cx="36512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0" name="Ink 18"/>
          <p:cNvPicPr>
            <a:picLocks noChangeAspect="1" noChangeArrowheads="1"/>
          </p:cNvPicPr>
          <p:nvPr/>
        </p:nvPicPr>
        <p:blipFill>
          <a:blip r:embed="rId21"/>
          <a:srcRect/>
          <a:stretch>
            <a:fillRect/>
          </a:stretch>
        </p:blipFill>
        <p:spPr bwMode="auto">
          <a:xfrm>
            <a:off x="-1825625" y="1412875"/>
            <a:ext cx="34925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1" name="Ink 19"/>
          <p:cNvPicPr>
            <a:picLocks noChangeAspect="1" noChangeArrowheads="1"/>
          </p:cNvPicPr>
          <p:nvPr/>
        </p:nvPicPr>
        <p:blipFill>
          <a:blip r:embed="rId22"/>
          <a:srcRect/>
          <a:stretch>
            <a:fillRect/>
          </a:stretch>
        </p:blipFill>
        <p:spPr bwMode="auto">
          <a:xfrm>
            <a:off x="-892175" y="539750"/>
            <a:ext cx="36512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2" name="Ink 20"/>
          <p:cNvPicPr>
            <a:picLocks noChangeAspect="1" noChangeArrowheads="1"/>
          </p:cNvPicPr>
          <p:nvPr/>
        </p:nvPicPr>
        <p:blipFill>
          <a:blip r:embed="rId23"/>
          <a:srcRect/>
          <a:stretch>
            <a:fillRect/>
          </a:stretch>
        </p:blipFill>
        <p:spPr bwMode="auto">
          <a:xfrm>
            <a:off x="-1457325" y="34925"/>
            <a:ext cx="36512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3" name="Ink 21"/>
          <p:cNvPicPr>
            <a:picLocks noChangeAspect="1" noChangeArrowheads="1"/>
          </p:cNvPicPr>
          <p:nvPr/>
        </p:nvPicPr>
        <p:blipFill>
          <a:blip r:embed="rId24"/>
          <a:srcRect/>
          <a:stretch>
            <a:fillRect/>
          </a:stretch>
        </p:blipFill>
        <p:spPr bwMode="auto">
          <a:xfrm>
            <a:off x="-1457325" y="14288"/>
            <a:ext cx="36512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4" name="Ink 22"/>
          <p:cNvPicPr>
            <a:picLocks noChangeAspect="1" noChangeArrowheads="1"/>
          </p:cNvPicPr>
          <p:nvPr/>
        </p:nvPicPr>
        <p:blipFill>
          <a:blip r:embed="rId24"/>
          <a:srcRect/>
          <a:stretch>
            <a:fillRect/>
          </a:stretch>
        </p:blipFill>
        <p:spPr bwMode="auto">
          <a:xfrm>
            <a:off x="-1457325" y="14288"/>
            <a:ext cx="36512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5" name="Ink 23"/>
          <p:cNvPicPr>
            <a:picLocks noChangeAspect="1" noChangeArrowheads="1"/>
          </p:cNvPicPr>
          <p:nvPr/>
        </p:nvPicPr>
        <p:blipFill>
          <a:blip r:embed="rId25"/>
          <a:srcRect/>
          <a:stretch>
            <a:fillRect/>
          </a:stretch>
        </p:blipFill>
        <p:spPr bwMode="auto">
          <a:xfrm>
            <a:off x="-1457325" y="569913"/>
            <a:ext cx="36512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6" name="Ink 24"/>
          <p:cNvPicPr>
            <a:picLocks noChangeAspect="1" noChangeArrowheads="1"/>
          </p:cNvPicPr>
          <p:nvPr/>
        </p:nvPicPr>
        <p:blipFill>
          <a:blip r:embed="rId26"/>
          <a:srcRect/>
          <a:stretch>
            <a:fillRect/>
          </a:stretch>
        </p:blipFill>
        <p:spPr bwMode="auto">
          <a:xfrm>
            <a:off x="-901700" y="682625"/>
            <a:ext cx="36512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7" name="Ink 25"/>
          <p:cNvPicPr>
            <a:picLocks noChangeAspect="1" noChangeArrowheads="1"/>
          </p:cNvPicPr>
          <p:nvPr/>
        </p:nvPicPr>
        <p:blipFill>
          <a:blip r:embed="rId27"/>
          <a:srcRect/>
          <a:stretch>
            <a:fillRect/>
          </a:stretch>
        </p:blipFill>
        <p:spPr bwMode="auto">
          <a:xfrm>
            <a:off x="5940425" y="1236663"/>
            <a:ext cx="36513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8" name="Ink 26"/>
          <p:cNvPicPr>
            <a:picLocks noChangeAspect="1" noChangeArrowheads="1"/>
          </p:cNvPicPr>
          <p:nvPr/>
        </p:nvPicPr>
        <p:blipFill>
          <a:blip r:embed="rId28"/>
          <a:srcRect/>
          <a:stretch>
            <a:fillRect/>
          </a:stretch>
        </p:blipFill>
        <p:spPr bwMode="auto">
          <a:xfrm>
            <a:off x="5972175" y="1493838"/>
            <a:ext cx="34925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9" name="Ink 27"/>
          <p:cNvPicPr>
            <a:picLocks noChangeAspect="1" noChangeArrowheads="1"/>
          </p:cNvPicPr>
          <p:nvPr/>
        </p:nvPicPr>
        <p:blipFill>
          <a:blip r:embed="rId29"/>
          <a:srcRect/>
          <a:stretch>
            <a:fillRect/>
          </a:stretch>
        </p:blipFill>
        <p:spPr bwMode="auto">
          <a:xfrm>
            <a:off x="5961063" y="1628775"/>
            <a:ext cx="36512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50" name="Ink 28"/>
          <p:cNvPicPr>
            <a:picLocks noChangeAspect="1" noChangeArrowheads="1"/>
          </p:cNvPicPr>
          <p:nvPr/>
        </p:nvPicPr>
        <p:blipFill>
          <a:blip r:embed="rId30"/>
          <a:srcRect/>
          <a:stretch>
            <a:fillRect/>
          </a:stretch>
        </p:blipFill>
        <p:spPr bwMode="auto">
          <a:xfrm>
            <a:off x="-962025" y="3043238"/>
            <a:ext cx="36512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51" name="Ink 29"/>
          <p:cNvPicPr>
            <a:picLocks noChangeAspect="1" noChangeArrowheads="1"/>
          </p:cNvPicPr>
          <p:nvPr/>
        </p:nvPicPr>
        <p:blipFill>
          <a:blip r:embed="rId30"/>
          <a:srcRect/>
          <a:stretch>
            <a:fillRect/>
          </a:stretch>
        </p:blipFill>
        <p:spPr bwMode="auto">
          <a:xfrm>
            <a:off x="-962025" y="3043238"/>
            <a:ext cx="36512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52" name="Ink 30"/>
          <p:cNvPicPr>
            <a:picLocks noChangeAspect="1" noChangeArrowheads="1"/>
          </p:cNvPicPr>
          <p:nvPr/>
        </p:nvPicPr>
        <p:blipFill>
          <a:blip r:embed="rId31"/>
          <a:srcRect/>
          <a:stretch>
            <a:fillRect/>
          </a:stretch>
        </p:blipFill>
        <p:spPr bwMode="auto">
          <a:xfrm>
            <a:off x="-782638" y="3043238"/>
            <a:ext cx="34925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53" name="Ink 31"/>
          <p:cNvPicPr>
            <a:picLocks noChangeAspect="1" noChangeArrowheads="1"/>
          </p:cNvPicPr>
          <p:nvPr/>
        </p:nvPicPr>
        <p:blipFill>
          <a:blip r:embed="rId32"/>
          <a:srcRect/>
          <a:stretch>
            <a:fillRect/>
          </a:stretch>
        </p:blipFill>
        <p:spPr bwMode="auto">
          <a:xfrm>
            <a:off x="-1985963" y="2614613"/>
            <a:ext cx="36513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54" name="Picture 9" descr="A close up of a logo&#10;&#10;Description automatically generated"/>
          <p:cNvPicPr>
            <a:picLocks noChangeAspect="1"/>
          </p:cNvPicPr>
          <p:nvPr userDrawn="1"/>
        </p:nvPicPr>
        <p:blipFill>
          <a:blip r:embed="rId33"/>
          <a:srcRect/>
          <a:stretch>
            <a:fillRect/>
          </a:stretch>
        </p:blipFill>
        <p:spPr bwMode="auto">
          <a:xfrm>
            <a:off x="125413" y="4465638"/>
            <a:ext cx="1598612" cy="1246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Footer Placeholder 6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pic>
        <p:nvPicPr>
          <p:cNvPr id="1056" name="Picture 4"/>
          <p:cNvPicPr>
            <a:picLocks noChangeAspect="1"/>
          </p:cNvPicPr>
          <p:nvPr userDrawn="1"/>
        </p:nvPicPr>
        <p:blipFill>
          <a:blip r:embed="rId34"/>
          <a:srcRect l="87871"/>
          <a:stretch>
            <a:fillRect/>
          </a:stretch>
        </p:blipFill>
        <p:spPr bwMode="auto">
          <a:xfrm>
            <a:off x="481013" y="3390900"/>
            <a:ext cx="887412" cy="928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</p:sldLayoutIdLst>
  <p:hf hdr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itle 1"/>
          <p:cNvSpPr>
            <a:spLocks noGrp="1"/>
          </p:cNvSpPr>
          <p:nvPr>
            <p:ph type="ctrTitle"/>
          </p:nvPr>
        </p:nvSpPr>
        <p:spPr>
          <a:xfrm>
            <a:off x="2066925" y="2878138"/>
            <a:ext cx="6448425" cy="1141412"/>
          </a:xfrm>
        </p:spPr>
        <p:txBody>
          <a:bodyPr/>
          <a:lstStyle/>
          <a:p>
            <a:pPr eaLnBrk="1" hangingPunct="1"/>
            <a:r>
              <a:rPr lang="en-US" sz="4000" b="1" smtClean="0">
                <a:latin typeface="Arial" charset="0"/>
              </a:rPr>
              <a:t>SeaFleas get thumbs off phones</a:t>
            </a:r>
            <a:endParaRPr lang="en-US" sz="4000" b="1" smtClean="0">
              <a:solidFill>
                <a:srgbClr val="333F50"/>
              </a:solidFill>
              <a:latin typeface="Arial" charset="0"/>
            </a:endParaRPr>
          </a:p>
        </p:txBody>
      </p:sp>
      <p:sp>
        <p:nvSpPr>
          <p:cNvPr id="14338" name="Subtitle 2"/>
          <p:cNvSpPr>
            <a:spLocks noGrp="1"/>
          </p:cNvSpPr>
          <p:nvPr>
            <p:ph type="subTitle" idx="1"/>
          </p:nvPr>
        </p:nvSpPr>
        <p:spPr>
          <a:xfrm>
            <a:off x="2066925" y="4589463"/>
            <a:ext cx="5934075" cy="1655762"/>
          </a:xfrm>
        </p:spPr>
        <p:txBody>
          <a:bodyPr/>
          <a:lstStyle/>
          <a:p>
            <a:pPr eaLnBrk="1" hangingPunct="1"/>
            <a:r>
              <a:rPr lang="en-US" smtClean="0"/>
              <a:t>Malcolm Black, President</a:t>
            </a:r>
          </a:p>
          <a:p>
            <a:pPr eaLnBrk="1" hangingPunct="1"/>
            <a:r>
              <a:rPr lang="en-US" smtClean="0"/>
              <a:t>Kids &amp; Classics Boatshops Museum</a:t>
            </a:r>
          </a:p>
          <a:p>
            <a:pPr eaLnBrk="1" hangingPunct="1"/>
            <a:r>
              <a:rPr lang="en-US" smtClean="0"/>
              <a:t>October 11, 2019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quarter" idx="10"/>
          </p:nvPr>
        </p:nvSpPr>
        <p:spPr>
          <a:xfrm>
            <a:off x="2049463" y="6356350"/>
            <a:ext cx="2057400" cy="365125"/>
          </a:xfrm>
        </p:spPr>
        <p:txBody>
          <a:bodyPr/>
          <a:lstStyle/>
          <a:p>
            <a:pPr>
              <a:defRPr/>
            </a:pPr>
            <a:r>
              <a:rPr lang="en-US"/>
              <a:t>September 9, 2019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735388" y="6356350"/>
            <a:ext cx="3086100" cy="365125"/>
          </a:xfrm>
        </p:spPr>
        <p:txBody>
          <a:bodyPr/>
          <a:lstStyle/>
          <a:p>
            <a:pPr>
              <a:defRPr/>
            </a:pPr>
            <a:endParaRPr lang="en-US" sz="1000" u="sn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05BC8BC-C7BE-4256-89FD-EAA691195C58}" type="slidenum">
              <a:rPr lang="en-US"/>
              <a:pPr>
                <a:defRPr/>
              </a:pPr>
              <a:t>1</a:t>
            </a:fld>
            <a:endParaRPr lang="en-US" dirty="0"/>
          </a:p>
        </p:txBody>
      </p:sp>
      <p:pic>
        <p:nvPicPr>
          <p:cNvPr id="14342" name="Picture 8" descr="IMG_372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98850" y="385763"/>
            <a:ext cx="3322638" cy="2492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600" smtClean="0">
                <a:latin typeface="Arial" charset="0"/>
              </a:rPr>
              <a:t>K&amp;C Youth tool skills – step 1</a:t>
            </a:r>
          </a:p>
        </p:txBody>
      </p:sp>
      <p:sp>
        <p:nvSpPr>
          <p:cNvPr id="16386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Arial" charset="0"/>
              <a:buNone/>
            </a:pPr>
            <a:r>
              <a:rPr lang="en-US" smtClean="0"/>
              <a:t>“paddle carving” activity shows the use of a spokeshave to create a miniature paddle. Kids will spend hours at this activity.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>
          <a:xfrm>
            <a:off x="1979613" y="6356350"/>
            <a:ext cx="2057400" cy="365125"/>
          </a:xfrm>
        </p:spPr>
        <p:txBody>
          <a:bodyPr/>
          <a:lstStyle/>
          <a:p>
            <a:pPr>
              <a:defRPr/>
            </a:pPr>
            <a:r>
              <a:rPr lang="en-US"/>
              <a:t>September 9, 2019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8DAB7B-F1C2-4688-BC44-E1A89BCC5B72}" type="slidenum">
              <a:rPr lang="en-US"/>
              <a:pPr>
                <a:defRPr/>
              </a:pPr>
              <a:t>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</p:spPr>
        <p:txBody>
          <a:bodyPr/>
          <a:lstStyle/>
          <a:p>
            <a:pPr>
              <a:defRPr/>
            </a:pPr>
            <a:endParaRPr lang="en-US" sz="1000"/>
          </a:p>
        </p:txBody>
      </p:sp>
      <p:pic>
        <p:nvPicPr>
          <p:cNvPr id="16390" name="Picture 8" descr="IMG_157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32150" y="3198813"/>
            <a:ext cx="4210050" cy="3157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6" descr="IMG_157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22475" y="1690688"/>
            <a:ext cx="6492875" cy="487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0" name="Rectangle 2"/>
          <p:cNvSpPr>
            <a:spLocks noGrp="1"/>
          </p:cNvSpPr>
          <p:nvPr>
            <p:ph type="title" idx="4294967295"/>
          </p:nvPr>
        </p:nvSpPr>
        <p:spPr>
          <a:xfrm>
            <a:off x="2022475" y="365125"/>
            <a:ext cx="6535738" cy="1325563"/>
          </a:xfrm>
        </p:spPr>
        <p:txBody>
          <a:bodyPr/>
          <a:lstStyle/>
          <a:p>
            <a:pPr eaLnBrk="1" hangingPunct="1"/>
            <a:r>
              <a:rPr lang="en-CA" smtClean="0">
                <a:latin typeface="Arial" charset="0"/>
              </a:rPr>
              <a:t>World Championship Indoor SeaFlea Races!</a:t>
            </a:r>
          </a:p>
        </p:txBody>
      </p:sp>
      <p:sp>
        <p:nvSpPr>
          <p:cNvPr id="17411" name="Rectangle 3"/>
          <p:cNvSpPr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>
              <a:buFont typeface="Arial" charset="0"/>
              <a:buNone/>
            </a:pPr>
            <a:r>
              <a:rPr lang="en-CA" smtClean="0">
                <a:solidFill>
                  <a:schemeClr val="bg1"/>
                </a:solidFill>
              </a:rPr>
              <a:t>Held at Toronto Boat Show in January on World’s Largest Indoor Lake.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sz="3600" smtClean="0">
                <a:latin typeface="Arial" charset="0"/>
              </a:rPr>
              <a:t>K&amp;C Youth tool skills – step 2 – the SeaFlea Races Show</a:t>
            </a:r>
            <a:endParaRPr lang="en-CA" sz="3600" smtClean="0">
              <a:latin typeface="Arial" charset="0"/>
            </a:endParaRPr>
          </a:p>
        </p:txBody>
      </p:sp>
      <p:sp>
        <p:nvSpPr>
          <p:cNvPr id="18434" name="Rectangle 3"/>
          <p:cNvSpPr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/>
            <a:r>
              <a:rPr lang="en-CA" smtClean="0">
                <a:latin typeface="Arial" charset="0"/>
              </a:rPr>
              <a:t>This event at the Toronto Boat Show every January has resulted in sea flea kits sales – usually by grandparents.</a:t>
            </a:r>
          </a:p>
          <a:p>
            <a:pPr eaLnBrk="1" hangingPunct="1"/>
            <a:r>
              <a:rPr lang="en-CA" smtClean="0">
                <a:latin typeface="Arial" charset="0"/>
              </a:rPr>
              <a:t>We also take this combination of paddle carving, seaflea show and kit sales to ACBS events with the same results.</a:t>
            </a:r>
          </a:p>
          <a:p>
            <a:pPr eaLnBrk="1" hangingPunct="1"/>
            <a:r>
              <a:rPr lang="en-CA" smtClean="0">
                <a:latin typeface="Arial" charset="0"/>
              </a:rPr>
              <a:t>Our belief is that this is a scalable programme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sz="3600" smtClean="0">
                <a:latin typeface="Arial" charset="0"/>
              </a:rPr>
              <a:t>K&amp;C Youth tool skills – step 3</a:t>
            </a:r>
            <a:endParaRPr lang="en-CA" sz="3600" smtClean="0">
              <a:latin typeface="Arial" charset="0"/>
            </a:endParaRPr>
          </a:p>
        </p:txBody>
      </p:sp>
      <p:sp>
        <p:nvSpPr>
          <p:cNvPr id="30723" name="Rectangle 3"/>
          <p:cNvSpPr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r>
              <a:rPr lang="en-CA" smtClean="0"/>
              <a:t>Kids-at-risk SeaFlea building for self-esteem rescue.</a:t>
            </a:r>
          </a:p>
          <a:p>
            <a:endParaRPr lang="en-CA" smtClean="0"/>
          </a:p>
        </p:txBody>
      </p:sp>
      <p:pic>
        <p:nvPicPr>
          <p:cNvPr id="30724" name="Picture 4" descr="IMG_372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56050" y="2787650"/>
            <a:ext cx="2643188" cy="35242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3B3ADC74-4CCB-6B4B-8A64-7303CEF4531D}" vid="{5ABA9381-12F2-014B-9770-81922EC936B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TWSBA%20Powerpoint%20Template%20(1)</Template>
  <TotalTime>3371</TotalTime>
  <Words>158</Words>
  <Application>Microsoft Office PowerPoint</Application>
  <PresentationFormat>On-screen Show (4:3)</PresentationFormat>
  <Paragraphs>19</Paragraphs>
  <Slides>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9" baseType="lpstr">
      <vt:lpstr>Arial</vt:lpstr>
      <vt:lpstr>Calibri</vt:lpstr>
      <vt:lpstr>Calibri Light</vt:lpstr>
      <vt:lpstr>Office Theme</vt:lpstr>
      <vt:lpstr>SeaFleas get thumbs off phones</vt:lpstr>
      <vt:lpstr>K&amp;C Youth tool skills – step 1</vt:lpstr>
      <vt:lpstr>World Championship Indoor SeaFlea Races!</vt:lpstr>
      <vt:lpstr>K&amp;C Youth tool skills – step 2 – the SeaFlea Races Show</vt:lpstr>
      <vt:lpstr>K&amp;C Youth tool skills – step 3</vt:lpstr>
    </vt:vector>
  </TitlesOfParts>
  <Manager>Amanda Dudley</Manager>
  <Company>ABM</Company>
  <LinksUpToDate>false</LinksUpToDate>
  <SharedDoc>false</SharedDoc>
  <HyperlinkBase/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TWSBA Conf Presentation Template 20190909.docx</dc:title>
  <dc:subject>blank ppt template for 2019 TWSBA Conference</dc:subject>
  <dc:creator>David Helgerson</dc:creator>
  <cp:keywords>TWSBA, 2019, Conference, Template, presentation, ABM</cp:keywords>
  <dc:description>a blank template for use at 2019 TWSBA Conference</dc:description>
  <cp:lastModifiedBy>Caitlin Playle</cp:lastModifiedBy>
  <cp:revision>42</cp:revision>
  <dcterms:created xsi:type="dcterms:W3CDTF">2017-03-20T00:49:35Z</dcterms:created>
  <dcterms:modified xsi:type="dcterms:W3CDTF">2019-10-03T16:04:14Z</dcterms:modified>
  <cp:category/>
</cp:coreProperties>
</file>