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83" r:id="rId13"/>
    <p:sldId id="268" r:id="rId14"/>
    <p:sldId id="269" r:id="rId15"/>
    <p:sldId id="28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254E9D-E18B-4168-9A66-AE65398A1A97}" v="15" dt="2019-09-23T12:08:57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D254E9D-E18B-4168-9A66-AE65398A1A97}"/>
    <pc:docChg chg="delSld modSld">
      <pc:chgData name="" userId="" providerId="" clId="Web-{ED254E9D-E18B-4168-9A66-AE65398A1A97}" dt="2019-09-23T12:08:57.513" v="14" actId="20577"/>
      <pc:docMkLst>
        <pc:docMk/>
      </pc:docMkLst>
      <pc:sldChg chg="del">
        <pc:chgData name="" userId="" providerId="" clId="Web-{ED254E9D-E18B-4168-9A66-AE65398A1A97}" dt="2019-09-23T12:08:24.590" v="0"/>
        <pc:sldMkLst>
          <pc:docMk/>
          <pc:sldMk cId="2935311273" sldId="256"/>
        </pc:sldMkLst>
      </pc:sldChg>
      <pc:sldChg chg="modSp">
        <pc:chgData name="" userId="" providerId="" clId="Web-{ED254E9D-E18B-4168-9A66-AE65398A1A97}" dt="2019-09-23T12:08:57.497" v="13" actId="20577"/>
        <pc:sldMkLst>
          <pc:docMk/>
          <pc:sldMk cId="3035917844" sldId="257"/>
        </pc:sldMkLst>
        <pc:spChg chg="mod">
          <ac:chgData name="" userId="" providerId="" clId="Web-{ED254E9D-E18B-4168-9A66-AE65398A1A97}" dt="2019-09-23T12:08:57.497" v="13" actId="20577"/>
          <ac:spMkLst>
            <pc:docMk/>
            <pc:sldMk cId="3035917844" sldId="257"/>
            <ac:spMk id="2" creationId="{0651340E-7873-4936-99C0-61BAD8CEE03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02ED0D-7599-4D71-B399-D9D229CC5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5327ED-3A88-4F20-B321-A5890CB8B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BEF3B4-57E0-4A4F-8831-8EBDF2C5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A2DEF5-BC48-4187-8617-D2268A00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90D96C-B7D5-4E16-80CD-2998DC10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5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94661-AA32-4D5F-B07A-38D47BDD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AD19A-B2A0-49F6-8443-D3AA49F78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C838E4-A9AF-4989-AD59-B5B4E3D4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8CF525-5863-45E9-ACFD-6F7CB2F1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C769F-FCB3-453E-B05C-13E1AC8B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1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8B482D-3A1C-48EB-97E5-E9B688E2B8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7C0293-201A-4119-A3DE-83E746262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237081-0638-48B1-9223-EE03542F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F01B8-9A57-416F-B7E2-B5B4C9C22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AFB932-7C60-4AEA-98B9-FC355143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B7D74-EFB9-4340-B5B4-DFBB924B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2C2691-4D95-4CC5-8A50-C085FDC8A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2219EE-6474-4D58-B00F-6FE5FA05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548A21-D552-4E79-9158-53762CF0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A68BF5-A7D6-4145-8EDA-6E4B1F34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4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E8EDF4-B24D-497E-B6F1-26D896DC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7AD024-18B2-4538-8CB0-A6F8F593D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8AABB1-5500-4430-81F5-E0192C50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246F5D-360B-4DDE-99C2-4FC226C8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B55EEB-177C-478F-929B-8E9FA0D1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4D1C8B-A1D6-430D-859D-4DACD4DC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E8F2EF-A3F9-483F-AD5A-E180728ED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E3899F-BF04-4C7D-BF23-9DF2206E6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949F01-63E3-40E1-9362-6834A9F7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A1F1F8-DAF0-4F28-AB8C-917CCDFD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0AE917-326E-46D4-89E2-88E2583F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8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A72D5A-DA39-46DA-ACDF-D2B57223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D6DCAE-7874-4731-9168-A784FCE55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F8B9EF-E682-4D30-AA85-6CCBEE3D4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1C3754-C6C0-4F7C-A5C3-D86CD14F1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2226E9-FCB8-4845-9069-66E6D3195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E82D50E-1A13-4446-A8A1-2860FA13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C97010-3D0F-4698-8043-88F6A4C4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3F908C-EF55-49E8-A488-C2219498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0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126A36-1029-402F-B245-24DBFE2E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DC2A01-62F1-4A34-8E60-B91D5904C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51D73D-4BEC-46EB-A4C5-B2B753F17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15C710-80A1-40B2-8F38-1E0B6BEA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5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5CF001-9E15-4582-881C-8448E0D3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4AC321-21E0-40CA-AC3E-F338D860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040EFE-12B5-4D5A-9668-F1B019E9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92BA1-8DBC-4764-8287-46030FCE8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6142EE-2016-4B16-80AE-731634F60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70775C-0191-4CD9-B216-272ABFBA6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23AC6D-0F25-4B1B-BC0E-254257DC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78256B-9961-474C-8AF1-4E7E243E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EC1A01-6A48-4688-92CD-E47E3D7E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2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B92EF1-2033-44BA-802E-2EEA3E82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F1FC0A-81FA-4D87-A983-F2EDD2140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6BAC7D-9A00-4545-B230-A4528AF55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8D2A39-223C-4F5C-8EE5-68E52364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4528F3-B619-467A-B3B7-43641BDA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FE2875-76AC-4052-8850-6141BE91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01B806C-8E53-409F-9E85-C1F5D5DE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15DFA6-6135-4138-B560-8963C266D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0348E3-F251-45A4-9E36-638100B83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AB0E0-8EF9-467A-B957-150DBBAC5B3E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D26ED4-7879-4845-A993-4932BEC99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973D54-82E6-4F81-9861-2595416F9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610F1-E615-4F0B-8AF4-05058DB8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7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1340E-7873-4936-99C0-61BAD8CE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Hannaford Career Center Boatbuilding</a:t>
            </a:r>
            <a:endParaRPr lang="en-US"/>
          </a:p>
        </p:txBody>
      </p:sp>
      <p:pic>
        <p:nvPicPr>
          <p:cNvPr id="5" name="Content Placeholder 4" descr="A dirty old room&#10;&#10;Description automatically generated">
            <a:extLst>
              <a:ext uri="{FF2B5EF4-FFF2-40B4-BE49-F238E27FC236}">
                <a16:creationId xmlns:a16="http://schemas.microsoft.com/office/drawing/2014/main" xmlns="" id="{B2C0F591-A177-4EB5-AD27-97E31C042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35917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5E194B-28B8-46C6-8E77-EFD8B277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red boat&#10;&#10;Description automatically generated">
            <a:extLst>
              <a:ext uri="{FF2B5EF4-FFF2-40B4-BE49-F238E27FC236}">
                <a16:creationId xmlns:a16="http://schemas.microsoft.com/office/drawing/2014/main" xmlns="" id="{41EE2A26-E068-4207-8D24-DAD9ED9F8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1055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6B5735-54F3-42A7-ACC4-2063AFD9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D5540A90-53D4-4EEE-BA1A-B0C9DD9FC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72" y="1825625"/>
            <a:ext cx="2882055" cy="4351338"/>
          </a:xfrm>
        </p:spPr>
      </p:pic>
    </p:spTree>
    <p:extLst>
      <p:ext uri="{BB962C8B-B14F-4D97-AF65-F5344CB8AC3E}">
        <p14:creationId xmlns:p14="http://schemas.microsoft.com/office/powerpoint/2010/main" val="121559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0DEFD-88A1-4A18-8823-C1475CC80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building, man, wall&#10;&#10;Description automatically generated">
            <a:extLst>
              <a:ext uri="{FF2B5EF4-FFF2-40B4-BE49-F238E27FC236}">
                <a16:creationId xmlns:a16="http://schemas.microsoft.com/office/drawing/2014/main" xmlns="" id="{CC6D29D8-F879-4A5A-BBF5-44C296395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43" y="1825625"/>
            <a:ext cx="6534114" cy="4351338"/>
          </a:xfrm>
        </p:spPr>
      </p:pic>
    </p:spTree>
    <p:extLst>
      <p:ext uri="{BB962C8B-B14F-4D97-AF65-F5344CB8AC3E}">
        <p14:creationId xmlns:p14="http://schemas.microsoft.com/office/powerpoint/2010/main" val="318698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DE675-D77C-46AF-9273-551D6599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980DA12E-9C28-430F-9542-430FCF260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72" y="1825625"/>
            <a:ext cx="2882055" cy="4351338"/>
          </a:xfrm>
        </p:spPr>
      </p:pic>
    </p:spTree>
    <p:extLst>
      <p:ext uri="{BB962C8B-B14F-4D97-AF65-F5344CB8AC3E}">
        <p14:creationId xmlns:p14="http://schemas.microsoft.com/office/powerpoint/2010/main" val="105792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02D6B1-44B2-4F25-AE77-76360585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ake, plate, table, sitting&#10;&#10;Description automatically generated">
            <a:extLst>
              <a:ext uri="{FF2B5EF4-FFF2-40B4-BE49-F238E27FC236}">
                <a16:creationId xmlns:a16="http://schemas.microsoft.com/office/drawing/2014/main" xmlns="" id="{B219CD12-BA75-44EC-89FF-9DBAD5F41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1783689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B9EBE-D58C-4799-ADC4-5B1AC54A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at a table smiling for the camera&#10;&#10;Description automatically generated">
            <a:extLst>
              <a:ext uri="{FF2B5EF4-FFF2-40B4-BE49-F238E27FC236}">
                <a16:creationId xmlns:a16="http://schemas.microsoft.com/office/drawing/2014/main" xmlns="" id="{8532A45B-54D7-4004-967E-7BF151FF0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1246114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2592C7-5DCC-4DB7-A1BF-4CF40A04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in a kitchen&#10;&#10;Description automatically generated">
            <a:extLst>
              <a:ext uri="{FF2B5EF4-FFF2-40B4-BE49-F238E27FC236}">
                <a16:creationId xmlns:a16="http://schemas.microsoft.com/office/drawing/2014/main" xmlns="" id="{10CE20CC-C402-4A88-AC70-535B2224E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3735456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EB501-8BE9-453A-800D-172DA2F4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ooden, table, indoor, watercraft&#10;&#10;Description automatically generated">
            <a:extLst>
              <a:ext uri="{FF2B5EF4-FFF2-40B4-BE49-F238E27FC236}">
                <a16:creationId xmlns:a16="http://schemas.microsoft.com/office/drawing/2014/main" xmlns="" id="{DC2268F5-C14A-47A0-A19D-2F90C0196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195884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3B405-A712-41B5-AEA7-2F4CD60E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ground, tree, building&#10;&#10;Description automatically generated">
            <a:extLst>
              <a:ext uri="{FF2B5EF4-FFF2-40B4-BE49-F238E27FC236}">
                <a16:creationId xmlns:a16="http://schemas.microsoft.com/office/drawing/2014/main" xmlns="" id="{CB3ED54F-3F7C-4D04-8537-839C869BF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12" y="1825625"/>
            <a:ext cx="2893176" cy="4351338"/>
          </a:xfrm>
        </p:spPr>
      </p:pic>
    </p:spTree>
    <p:extLst>
      <p:ext uri="{BB962C8B-B14F-4D97-AF65-F5344CB8AC3E}">
        <p14:creationId xmlns:p14="http://schemas.microsoft.com/office/powerpoint/2010/main" val="4095713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D0DEED-5472-4E18-8FFF-6BDF9578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park&#10;&#10;Description automatically generated">
            <a:extLst>
              <a:ext uri="{FF2B5EF4-FFF2-40B4-BE49-F238E27FC236}">
                <a16:creationId xmlns:a16="http://schemas.microsoft.com/office/drawing/2014/main" xmlns="" id="{CE0EE942-8A37-4888-91DC-89D2AA90D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16607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32013A-1ED5-47BB-A560-76C857539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FCE4A51-D619-4BF5-A34A-EFAD92542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28" y="1825625"/>
            <a:ext cx="5631143" cy="4351338"/>
          </a:xfrm>
        </p:spPr>
      </p:pic>
    </p:spTree>
    <p:extLst>
      <p:ext uri="{BB962C8B-B14F-4D97-AF65-F5344CB8AC3E}">
        <p14:creationId xmlns:p14="http://schemas.microsoft.com/office/powerpoint/2010/main" val="1411659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C07AA-CB11-494C-ADE7-F9435928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xmlns="" id="{29013BEF-53D5-4BDD-B91B-550A7BD66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000785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296B42-E5C4-495C-A280-00B39852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xmlns="" id="{CEEBFA73-111F-47C2-A9DD-3ADDC349F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4289624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7FDF1F-59E5-4CE2-9C90-8E36B662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xmlns="" id="{F03B9173-0488-499C-BC29-B16E47A4F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77" y="1825625"/>
            <a:ext cx="5389445" cy="4351338"/>
          </a:xfrm>
        </p:spPr>
      </p:pic>
    </p:spTree>
    <p:extLst>
      <p:ext uri="{BB962C8B-B14F-4D97-AF65-F5344CB8AC3E}">
        <p14:creationId xmlns:p14="http://schemas.microsoft.com/office/powerpoint/2010/main" val="4036430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52C1F2-373C-4339-80DC-8DD8847F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old, photo&#10;&#10;Description automatically generated">
            <a:extLst>
              <a:ext uri="{FF2B5EF4-FFF2-40B4-BE49-F238E27FC236}">
                <a16:creationId xmlns:a16="http://schemas.microsoft.com/office/drawing/2014/main" xmlns="" id="{C5AAC282-0CF2-4624-BDA2-03DB471AE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8" y="1905794"/>
            <a:ext cx="6028944" cy="4191000"/>
          </a:xfrm>
        </p:spPr>
      </p:pic>
    </p:spTree>
    <p:extLst>
      <p:ext uri="{BB962C8B-B14F-4D97-AF65-F5344CB8AC3E}">
        <p14:creationId xmlns:p14="http://schemas.microsoft.com/office/powerpoint/2010/main" val="760467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941E5-35B2-456C-B7B2-E29E3B84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ground, person, outdoor&#10;&#10;Description automatically generated">
            <a:extLst>
              <a:ext uri="{FF2B5EF4-FFF2-40B4-BE49-F238E27FC236}">
                <a16:creationId xmlns:a16="http://schemas.microsoft.com/office/drawing/2014/main" xmlns="" id="{6656CECD-EF45-4C5C-91E0-DBB3D23DC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023396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AD268-BE17-4CD4-B284-9D8BF379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, indoor, ground, sitting&#10;&#10;Description automatically generated">
            <a:extLst>
              <a:ext uri="{FF2B5EF4-FFF2-40B4-BE49-F238E27FC236}">
                <a16:creationId xmlns:a16="http://schemas.microsoft.com/office/drawing/2014/main" xmlns="" id="{AE918A12-1B74-4973-97A9-256E35286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3922139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AFFD75-644D-4536-9A49-4DE9B6FF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xmlns="" id="{A8E19DD9-0C46-4906-B056-BFAE54E89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571731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B7A87-7D76-407C-B8BD-92F8C9B8D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table, wall&#10;&#10;Description automatically generated">
            <a:extLst>
              <a:ext uri="{FF2B5EF4-FFF2-40B4-BE49-F238E27FC236}">
                <a16:creationId xmlns:a16="http://schemas.microsoft.com/office/drawing/2014/main" xmlns="" id="{E4E6E1A6-1E22-4FC4-A2F1-97F778E25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397242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1039E-7590-4071-AE42-BC270343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3CC82F32-35E7-4E16-BB9B-F0D85CA98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67" y="1825625"/>
            <a:ext cx="3263865" cy="4351338"/>
          </a:xfrm>
        </p:spPr>
      </p:pic>
    </p:spTree>
    <p:extLst>
      <p:ext uri="{BB962C8B-B14F-4D97-AF65-F5344CB8AC3E}">
        <p14:creationId xmlns:p14="http://schemas.microsoft.com/office/powerpoint/2010/main" val="4198953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D2DE3-87EF-4012-83D8-1B2F1B9A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table, wooden, floor&#10;&#10;Description automatically generated">
            <a:extLst>
              <a:ext uri="{FF2B5EF4-FFF2-40B4-BE49-F238E27FC236}">
                <a16:creationId xmlns:a16="http://schemas.microsoft.com/office/drawing/2014/main" xmlns="" id="{0CEA7F77-6FB7-4EB8-B5F2-2BE005D85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1871919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95A95-5D05-4620-A54E-4DF0A336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xmlns="" id="{125E043B-2132-4617-BC50-CE8F5E82E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1272096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EF16CD-DA04-42ED-BA40-68D8633C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skating, ground&#10;&#10;Description automatically generated">
            <a:extLst>
              <a:ext uri="{FF2B5EF4-FFF2-40B4-BE49-F238E27FC236}">
                <a16:creationId xmlns:a16="http://schemas.microsoft.com/office/drawing/2014/main" xmlns="" id="{719F08A3-DC6B-408D-9CEC-394F92874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818844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A978E-0C7D-488C-B243-99289221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FC982BAE-6A4B-44BE-A348-81A48C380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438124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A65DA5-C95A-4AB6-91C9-510FF592D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cutting, sport&#10;&#10;Description automatically generated">
            <a:extLst>
              <a:ext uri="{FF2B5EF4-FFF2-40B4-BE49-F238E27FC236}">
                <a16:creationId xmlns:a16="http://schemas.microsoft.com/office/drawing/2014/main" xmlns="" id="{F4650887-89B0-427E-81FC-F6169AAAD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72" y="1825625"/>
            <a:ext cx="2882055" cy="4351338"/>
          </a:xfrm>
        </p:spPr>
      </p:pic>
    </p:spTree>
    <p:extLst>
      <p:ext uri="{BB962C8B-B14F-4D97-AF65-F5344CB8AC3E}">
        <p14:creationId xmlns:p14="http://schemas.microsoft.com/office/powerpoint/2010/main" val="2354724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90491A-C8AE-4B15-BDDE-2C8DF883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table, building, floor&#10;&#10;Description automatically generated">
            <a:extLst>
              <a:ext uri="{FF2B5EF4-FFF2-40B4-BE49-F238E27FC236}">
                <a16:creationId xmlns:a16="http://schemas.microsoft.com/office/drawing/2014/main" xmlns="" id="{1F04EFBA-A1F2-40B4-8400-316325228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3171911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FC004-9EE4-46AF-967C-57F825AF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, indoor, person&#10;&#10;Description automatically generated">
            <a:extLst>
              <a:ext uri="{FF2B5EF4-FFF2-40B4-BE49-F238E27FC236}">
                <a16:creationId xmlns:a16="http://schemas.microsoft.com/office/drawing/2014/main" xmlns="" id="{662BACC9-C2B2-43F2-8402-D6F9F7914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59402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7FC5EE-0E54-467F-864C-AF5820F4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wall, chair&#10;&#10;Description automatically generated">
            <a:extLst>
              <a:ext uri="{FF2B5EF4-FFF2-40B4-BE49-F238E27FC236}">
                <a16:creationId xmlns:a16="http://schemas.microsoft.com/office/drawing/2014/main" xmlns="" id="{95D0ADB7-ADC1-4DD6-8527-14B6A0745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528028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4AC288-F9E2-4CCB-A755-23DBBA94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AD508571-4C50-4D00-889A-7091161D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25899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F17CE4-5A59-48E3-AFC2-9A5A9B2B9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whiteboard&#10;&#10;Description automatically generated">
            <a:extLst>
              <a:ext uri="{FF2B5EF4-FFF2-40B4-BE49-F238E27FC236}">
                <a16:creationId xmlns:a16="http://schemas.microsoft.com/office/drawing/2014/main" xmlns="" id="{0AB9FF2C-0112-4974-8636-1425D52FE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57212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D3A182-EED1-4D4A-BCD8-FB809B47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D041270E-87AA-4B13-AF02-54E364134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63" y="1825625"/>
            <a:ext cx="6527673" cy="4351338"/>
          </a:xfrm>
        </p:spPr>
      </p:pic>
    </p:spTree>
    <p:extLst>
      <p:ext uri="{BB962C8B-B14F-4D97-AF65-F5344CB8AC3E}">
        <p14:creationId xmlns:p14="http://schemas.microsoft.com/office/powerpoint/2010/main" val="855517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BF84B1-9DF2-4D77-B2BB-3E827B57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5065B72E-E0B7-4CF6-84E4-6A5A28730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63" y="1825625"/>
            <a:ext cx="6527673" cy="4351338"/>
          </a:xfrm>
        </p:spPr>
      </p:pic>
    </p:spTree>
    <p:extLst>
      <p:ext uri="{BB962C8B-B14F-4D97-AF65-F5344CB8AC3E}">
        <p14:creationId xmlns:p14="http://schemas.microsoft.com/office/powerpoint/2010/main" val="34971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547-19FA-4450-A12A-F78E8683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xmlns="" id="{9352A723-D041-458B-9698-A4D565F38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1275205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CD480-9938-4665-98F2-813F2F10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B30FB6DA-AB01-4DCA-8A80-490AD67AA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63" y="1825625"/>
            <a:ext cx="6527673" cy="4351338"/>
          </a:xfrm>
        </p:spPr>
      </p:pic>
    </p:spTree>
    <p:extLst>
      <p:ext uri="{BB962C8B-B14F-4D97-AF65-F5344CB8AC3E}">
        <p14:creationId xmlns:p14="http://schemas.microsoft.com/office/powerpoint/2010/main" val="167238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AE27A-47E5-403B-BE7B-E9C40435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ack of flyers on a table&#10;&#10;Description automatically generated">
            <a:extLst>
              <a:ext uri="{FF2B5EF4-FFF2-40B4-BE49-F238E27FC236}">
                <a16:creationId xmlns:a16="http://schemas.microsoft.com/office/drawing/2014/main" xmlns="" id="{13B1BACC-2351-4F4F-BECF-359AF71C5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065743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37007-C952-4659-81F7-63FA4484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2AE56B89-C804-45B8-AA78-E696ED3F3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01" y="1825625"/>
            <a:ext cx="3362397" cy="4351338"/>
          </a:xfrm>
        </p:spPr>
      </p:pic>
    </p:spTree>
    <p:extLst>
      <p:ext uri="{BB962C8B-B14F-4D97-AF65-F5344CB8AC3E}">
        <p14:creationId xmlns:p14="http://schemas.microsoft.com/office/powerpoint/2010/main" val="770110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77C25F-D33D-478B-A169-D9A3C910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ooden, table, chair, bench&#10;&#10;Description automatically generated">
            <a:extLst>
              <a:ext uri="{FF2B5EF4-FFF2-40B4-BE49-F238E27FC236}">
                <a16:creationId xmlns:a16="http://schemas.microsoft.com/office/drawing/2014/main" xmlns="" id="{17BE5EFC-DCD9-4A11-B92F-4EC025724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72" y="1825625"/>
            <a:ext cx="2882055" cy="4351338"/>
          </a:xfrm>
        </p:spPr>
      </p:pic>
    </p:spTree>
    <p:extLst>
      <p:ext uri="{BB962C8B-B14F-4D97-AF65-F5344CB8AC3E}">
        <p14:creationId xmlns:p14="http://schemas.microsoft.com/office/powerpoint/2010/main" val="208595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52D81-D919-45B3-B199-C7A4272E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indoor, table, floor, wall&#10;&#10;Description automatically generated">
            <a:extLst>
              <a:ext uri="{FF2B5EF4-FFF2-40B4-BE49-F238E27FC236}">
                <a16:creationId xmlns:a16="http://schemas.microsoft.com/office/drawing/2014/main" xmlns="" id="{D3ECD840-80CE-4545-A40D-FBBAE720F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97" y="1825625"/>
            <a:ext cx="7657005" cy="4351338"/>
          </a:xfrm>
        </p:spPr>
      </p:pic>
    </p:spTree>
    <p:extLst>
      <p:ext uri="{BB962C8B-B14F-4D97-AF65-F5344CB8AC3E}">
        <p14:creationId xmlns:p14="http://schemas.microsoft.com/office/powerpoint/2010/main" val="387577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25001-02F2-4E11-AD96-61027B8D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man, table&#10;&#10;Description automatically generated">
            <a:extLst>
              <a:ext uri="{FF2B5EF4-FFF2-40B4-BE49-F238E27FC236}">
                <a16:creationId xmlns:a16="http://schemas.microsoft.com/office/drawing/2014/main" xmlns="" id="{5227876C-4D17-4523-AAEA-DDFC79D99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73" y="1825625"/>
            <a:ext cx="3645654" cy="4351338"/>
          </a:xfrm>
        </p:spPr>
      </p:pic>
    </p:spTree>
    <p:extLst>
      <p:ext uri="{BB962C8B-B14F-4D97-AF65-F5344CB8AC3E}">
        <p14:creationId xmlns:p14="http://schemas.microsoft.com/office/powerpoint/2010/main" val="417447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42263-D52E-4BFB-BB53-10C940DC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42C5FB89-EC5B-4C80-AC03-8C6FFA152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288191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4D61E-310C-407A-9C8E-91D9728A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ound, building&#10;&#10;Description automatically generated">
            <a:extLst>
              <a:ext uri="{FF2B5EF4-FFF2-40B4-BE49-F238E27FC236}">
                <a16:creationId xmlns:a16="http://schemas.microsoft.com/office/drawing/2014/main" xmlns="" id="{BDECEBC8-D169-4C8C-99DB-9CDA56C47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72" y="1825625"/>
            <a:ext cx="2882055" cy="4351338"/>
          </a:xfrm>
        </p:spPr>
      </p:pic>
    </p:spTree>
    <p:extLst>
      <p:ext uri="{BB962C8B-B14F-4D97-AF65-F5344CB8AC3E}">
        <p14:creationId xmlns:p14="http://schemas.microsoft.com/office/powerpoint/2010/main" val="878869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77C90-9FA1-410E-B117-DAC79DF7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at sitting on top of a red chair&#10;&#10;Description automatically generated">
            <a:extLst>
              <a:ext uri="{FF2B5EF4-FFF2-40B4-BE49-F238E27FC236}">
                <a16:creationId xmlns:a16="http://schemas.microsoft.com/office/drawing/2014/main" xmlns="" id="{5E536792-7915-46A4-A0D5-C94867A0B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1857152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</Words>
  <Application>Microsoft Office PowerPoint</Application>
  <PresentationFormat>Widescreen</PresentationFormat>
  <Paragraphs>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Hannaford Career Center Boatbuilding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Douglas’ Awesome Slide Show</dc:title>
  <dc:creator>Tom Hickley</dc:creator>
  <cp:lastModifiedBy>Caitlin Playle</cp:lastModifiedBy>
  <cp:revision>7</cp:revision>
  <dcterms:created xsi:type="dcterms:W3CDTF">2019-09-21T12:01:12Z</dcterms:created>
  <dcterms:modified xsi:type="dcterms:W3CDTF">2019-10-02T18:54:00Z</dcterms:modified>
</cp:coreProperties>
</file>