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98" autoAdjust="0"/>
    <p:restoredTop sz="94640" autoAdjust="0"/>
  </p:normalViewPr>
  <p:slideViewPr>
    <p:cSldViewPr snapToGrid="0" snapToObjects="1">
      <p:cViewPr varScale="1">
        <p:scale>
          <a:sx n="100" d="100"/>
          <a:sy n="100" d="100"/>
        </p:scale>
        <p:origin x="-5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2D2FC-931C-8E40-AAA6-2CE244DF2761}" type="datetimeFigureOut">
              <a:rPr lang="en-US" smtClean="0"/>
              <a:pPr/>
              <a:t>4/24/15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0494"/>
            <a:ext cx="7772400" cy="1342230"/>
          </a:xfrm>
        </p:spPr>
        <p:txBody>
          <a:bodyPr>
            <a:normAutofit fontScale="90000"/>
          </a:bodyPr>
          <a:lstStyle/>
          <a:p>
            <a:r>
              <a:rPr lang="en-US" sz="5333" dirty="0" smtClean="0"/>
              <a:t>Does My Program</a:t>
            </a:r>
            <a:br>
              <a:rPr lang="en-US" sz="5333" dirty="0" smtClean="0"/>
            </a:br>
            <a:r>
              <a:rPr lang="en-US" sz="5333" dirty="0" smtClean="0"/>
              <a:t>Really Count?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34635"/>
            <a:ext cx="6400800" cy="1704165"/>
          </a:xfrm>
        </p:spPr>
        <p:txBody>
          <a:bodyPr>
            <a:normAutofit/>
          </a:bodyPr>
          <a:lstStyle/>
          <a:p>
            <a:r>
              <a:rPr lang="en-US" dirty="0" smtClean="0"/>
              <a:t>TWSBA Conference</a:t>
            </a:r>
          </a:p>
          <a:p>
            <a:r>
              <a:rPr lang="en-US" sz="2400" cap="small" dirty="0" smtClean="0"/>
              <a:t>Northwest Maritime Center, Port Townsend, WA</a:t>
            </a:r>
          </a:p>
          <a:p>
            <a:r>
              <a:rPr lang="en-US" dirty="0" smtClean="0"/>
              <a:t>April 29 – May 2,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7500"/>
            <a:ext cx="8229600" cy="4538663"/>
          </a:xfrm>
        </p:spPr>
        <p:txBody>
          <a:bodyPr/>
          <a:lstStyle/>
          <a:p>
            <a:r>
              <a:rPr lang="en-US" dirty="0" smtClean="0"/>
              <a:t>Adam Green – Rocking the Boat</a:t>
            </a:r>
          </a:p>
          <a:p>
            <a:r>
              <a:rPr lang="en-US" dirty="0" smtClean="0"/>
              <a:t>Tyson </a:t>
            </a:r>
            <a:r>
              <a:rPr lang="en-US" dirty="0" err="1" smtClean="0"/>
              <a:t>Trudel</a:t>
            </a:r>
            <a:r>
              <a:rPr lang="en-US" dirty="0" smtClean="0"/>
              <a:t> – Center for Wooden Boats</a:t>
            </a:r>
          </a:p>
          <a:p>
            <a:r>
              <a:rPr lang="en-US" dirty="0" smtClean="0"/>
              <a:t>Lory Newmyer – Hull Lifesaving Museum 						    (Retired)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18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Some Basic Assessment Language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511300"/>
            <a:ext cx="7734300" cy="48768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3600" b="1" dirty="0" smtClean="0"/>
              <a:t>Goals </a:t>
            </a:r>
            <a:r>
              <a:rPr lang="en-US" sz="3600" dirty="0" smtClean="0"/>
              <a:t>(what you hope to achieve through your program/organization)</a:t>
            </a:r>
          </a:p>
          <a:p>
            <a:pPr>
              <a:buFontTx/>
              <a:buChar char="-"/>
            </a:pPr>
            <a:r>
              <a:rPr lang="en-US" sz="3600" b="1" dirty="0" smtClean="0"/>
              <a:t>Outputs </a:t>
            </a:r>
            <a:r>
              <a:rPr lang="en-US" sz="3600" dirty="0" smtClean="0"/>
              <a:t>(what you do – activities – and how you do it)</a:t>
            </a:r>
          </a:p>
          <a:p>
            <a:pPr>
              <a:buFontTx/>
              <a:buChar char="-"/>
            </a:pPr>
            <a:r>
              <a:rPr lang="en-US" sz="3600" b="1" dirty="0" smtClean="0"/>
              <a:t>Outcomes </a:t>
            </a:r>
            <a:r>
              <a:rPr lang="en-US" sz="3600" dirty="0" smtClean="0"/>
              <a:t>(what results from your activities)</a:t>
            </a:r>
          </a:p>
          <a:p>
            <a:pPr>
              <a:buFontTx/>
              <a:buChar char="-"/>
            </a:pPr>
            <a:endParaRPr lang="en-US" sz="5895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Basic Question : </a:t>
            </a:r>
            <a:br>
              <a:rPr lang="en-US" sz="3600" dirty="0" smtClean="0"/>
            </a:br>
            <a:r>
              <a:rPr lang="en-US" sz="3600" dirty="0" smtClean="0"/>
              <a:t>ARE WE DOING A GOOD JOB?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Assessing Outputs: The Youth Program Quality Initiative</a:t>
            </a:r>
          </a:p>
          <a:p>
            <a:r>
              <a:rPr lang="en-US" dirty="0" smtClean="0"/>
              <a:t>Assessing Outcomes:</a:t>
            </a:r>
          </a:p>
          <a:p>
            <a:pPr lvl="1"/>
            <a:r>
              <a:rPr lang="en-US" dirty="0" smtClean="0"/>
              <a:t>What should we measure?</a:t>
            </a:r>
          </a:p>
          <a:p>
            <a:pPr lvl="1"/>
            <a:r>
              <a:rPr lang="en-US" dirty="0" smtClean="0"/>
              <a:t>How should we collect data?</a:t>
            </a:r>
          </a:p>
          <a:p>
            <a:pPr lvl="1"/>
            <a:r>
              <a:rPr lang="en-US" dirty="0" smtClean="0"/>
              <a:t>How can we use our data?</a:t>
            </a:r>
          </a:p>
          <a:p>
            <a:pPr lvl="1"/>
            <a:r>
              <a:rPr lang="en-US" dirty="0" smtClean="0"/>
              <a:t>Are there common tools that everyone uses?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Can We Use Others’ Data to Support our Work?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154</Words>
  <Application>Microsoft Macintosh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Does My Program Really Count? </vt:lpstr>
      <vt:lpstr>Slide 2</vt:lpstr>
      <vt:lpstr> Some Basic Assessment Language </vt:lpstr>
      <vt:lpstr>Basic Question :  ARE WE DOING A GOOD JOB?</vt:lpstr>
    </vt:vector>
  </TitlesOfParts>
  <Company>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Your New  (or Re-Newed) Program</dc:title>
  <dc:creator>Lory Newmyer</dc:creator>
  <cp:lastModifiedBy>Lory Newmyer</cp:lastModifiedBy>
  <cp:revision>28</cp:revision>
  <dcterms:created xsi:type="dcterms:W3CDTF">2015-04-24T18:19:25Z</dcterms:created>
  <dcterms:modified xsi:type="dcterms:W3CDTF">2015-04-24T18:19:38Z</dcterms:modified>
</cp:coreProperties>
</file>