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D2FC-931C-8E40-AAA6-2CE244DF2761}" type="datetimeFigureOut">
              <a:rPr lang="en-US" smtClean="0"/>
              <a:pPr/>
              <a:t>5/2/15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0494"/>
            <a:ext cx="7772400" cy="1342230"/>
          </a:xfrm>
        </p:spPr>
        <p:txBody>
          <a:bodyPr>
            <a:normAutofit fontScale="90000"/>
          </a:bodyPr>
          <a:lstStyle/>
          <a:p>
            <a:r>
              <a:rPr lang="en-US" sz="5333" dirty="0" smtClean="0"/>
              <a:t>The Synergies of </a:t>
            </a:r>
            <a:br>
              <a:rPr lang="en-US" sz="5333" dirty="0" smtClean="0"/>
            </a:br>
            <a:r>
              <a:rPr lang="en-US" sz="5333" dirty="0" smtClean="0"/>
              <a:t>Adult Programming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895" y="3934635"/>
            <a:ext cx="7272421" cy="170416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TWSBA Conference</a:t>
            </a:r>
          </a:p>
          <a:p>
            <a:r>
              <a:rPr lang="en-US" cap="small" dirty="0" smtClean="0"/>
              <a:t>Northwest Maritime Center, Port Townsend, WA</a:t>
            </a:r>
          </a:p>
          <a:p>
            <a:r>
              <a:rPr lang="en-US" dirty="0" smtClean="0"/>
              <a:t>April 29 – May 2,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738"/>
            <a:ext cx="8229600" cy="5083426"/>
          </a:xfrm>
        </p:spPr>
        <p:txBody>
          <a:bodyPr>
            <a:normAutofit/>
          </a:bodyPr>
          <a:lstStyle/>
          <a:p>
            <a:r>
              <a:rPr lang="en-US" dirty="0" smtClean="0"/>
              <a:t>Gayle Horvath – </a:t>
            </a:r>
            <a:r>
              <a:rPr lang="en-US" dirty="0" err="1" smtClean="0"/>
              <a:t>Navesink</a:t>
            </a:r>
            <a:r>
              <a:rPr lang="en-US" dirty="0" smtClean="0"/>
              <a:t> Maritime Heritage 						    Association</a:t>
            </a:r>
          </a:p>
          <a:p>
            <a:r>
              <a:rPr lang="en-US" dirty="0" smtClean="0"/>
              <a:t>Ben </a:t>
            </a:r>
            <a:r>
              <a:rPr lang="en-US" dirty="0" err="1" smtClean="0"/>
              <a:t>Mayock</a:t>
            </a:r>
            <a:r>
              <a:rPr lang="en-US" dirty="0" smtClean="0"/>
              <a:t> – Lake Champlain Maritime 		    					     Museum</a:t>
            </a:r>
          </a:p>
          <a:p>
            <a:r>
              <a:rPr lang="en-US" dirty="0" smtClean="0"/>
              <a:t>Joe </a:t>
            </a:r>
            <a:r>
              <a:rPr lang="en-US" dirty="0" err="1" smtClean="0"/>
              <a:t>Youcha</a:t>
            </a:r>
            <a:r>
              <a:rPr lang="en-US" dirty="0" smtClean="0"/>
              <a:t> – Building to Teach</a:t>
            </a:r>
          </a:p>
          <a:p>
            <a:pPr>
              <a:buNone/>
            </a:pPr>
            <a:r>
              <a:rPr lang="en-US" dirty="0" smtClean="0"/>
              <a:t>						   Alexandria Seaport Foundation 					   (former director)</a:t>
            </a:r>
          </a:p>
          <a:p>
            <a:r>
              <a:rPr lang="en-US" dirty="0" smtClean="0"/>
              <a:t>Lory Newmyer – Hull Lifesaving Museum 						    (retired)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</a:t>
            </a:r>
            <a:r>
              <a:rPr lang="en-US" dirty="0" smtClean="0"/>
              <a:t>A</a:t>
            </a:r>
            <a:r>
              <a:rPr lang="en-US" dirty="0" smtClean="0"/>
              <a:t>dult </a:t>
            </a:r>
            <a:r>
              <a:rPr lang="en-US" dirty="0" smtClean="0"/>
              <a:t>P</a:t>
            </a:r>
            <a:r>
              <a:rPr lang="en-US" dirty="0" smtClean="0"/>
              <a:t>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Fee for service</a:t>
            </a:r>
          </a:p>
          <a:p>
            <a:r>
              <a:rPr lang="en-US" dirty="0" smtClean="0"/>
              <a:t>Bleed off of youth programs</a:t>
            </a:r>
          </a:p>
          <a:p>
            <a:endParaRPr lang="en-US" dirty="0" smtClean="0"/>
          </a:p>
          <a:p>
            <a:r>
              <a:rPr lang="en-US" dirty="0" smtClean="0"/>
              <a:t>An Idea:</a:t>
            </a:r>
          </a:p>
          <a:p>
            <a:pPr lvl="1"/>
            <a:r>
              <a:rPr lang="en-US" dirty="0" smtClean="0"/>
              <a:t>Collect data on adults as we do on youth</a:t>
            </a:r>
          </a:p>
          <a:p>
            <a:pPr lvl="1"/>
            <a:r>
              <a:rPr lang="en-US" dirty="0" smtClean="0"/>
              <a:t>Develop a strategic vision for adult services (create your case)</a:t>
            </a:r>
          </a:p>
          <a:p>
            <a:pPr lvl="1"/>
            <a:r>
              <a:rPr lang="en-US" dirty="0" smtClean="0"/>
              <a:t>Seek available philanthropic dollars around the concept of “healthy aging”</a:t>
            </a:r>
          </a:p>
          <a:p>
            <a:pPr lvl="2"/>
            <a:r>
              <a:rPr lang="en-US" dirty="0" smtClean="0"/>
              <a:t>Ask current donors if they might stretch a gift to launch this programming </a:t>
            </a:r>
          </a:p>
          <a:p>
            <a:pPr lvl="2"/>
            <a:r>
              <a:rPr lang="en-US" dirty="0" smtClean="0"/>
              <a:t>Seek health-related businesses (e.g. Blue Cross Blue Shield) </a:t>
            </a:r>
            <a:r>
              <a:rPr lang="en-US" smtClean="0"/>
              <a:t>with internal foundations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5052"/>
            <a:ext cx="8229600" cy="762585"/>
          </a:xfrm>
        </p:spPr>
        <p:txBody>
          <a:bodyPr>
            <a:noAutofit/>
          </a:bodyPr>
          <a:lstStyle/>
          <a:p>
            <a:r>
              <a:rPr lang="en-US" sz="4000" dirty="0" smtClean="0"/>
              <a:t>Life Long Learning and </a:t>
            </a:r>
            <a:br>
              <a:rPr lang="en-US" sz="4000" dirty="0" smtClean="0"/>
            </a:br>
            <a:r>
              <a:rPr lang="en-US" sz="4000" dirty="0" smtClean="0"/>
              <a:t>Long Term Relationships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6778"/>
            <a:ext cx="8229600" cy="4249385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800" dirty="0" smtClean="0"/>
              <a:t>Gayle </a:t>
            </a:r>
            <a:r>
              <a:rPr lang="en-US" sz="2800" dirty="0" smtClean="0"/>
              <a:t>– Getting </a:t>
            </a:r>
            <a:r>
              <a:rPr lang="en-US" sz="2800" dirty="0" smtClean="0"/>
              <a:t>Started</a:t>
            </a:r>
          </a:p>
          <a:p>
            <a:pPr marL="914400" lvl="1" indent="-514350">
              <a:buFont typeface="Arial"/>
              <a:buChar char="•"/>
            </a:pPr>
            <a:r>
              <a:rPr lang="en-US" sz="2400" dirty="0" smtClean="0"/>
              <a:t>Did this grow out of youth programming?</a:t>
            </a:r>
          </a:p>
          <a:p>
            <a:pPr marL="914400" lvl="1" indent="-514350">
              <a:buFont typeface="Arial"/>
              <a:buChar char="•"/>
            </a:pPr>
            <a:r>
              <a:rPr lang="en-US" sz="2400" dirty="0" smtClean="0"/>
              <a:t>Evolve b</a:t>
            </a:r>
            <a:r>
              <a:rPr lang="en-US" sz="2400" dirty="0" smtClean="0"/>
              <a:t>y design or through the back door?</a:t>
            </a:r>
          </a:p>
          <a:p>
            <a:pPr marL="914400" lvl="1" indent="-514350">
              <a:buFont typeface="Arial"/>
              <a:buChar char="•"/>
            </a:pPr>
            <a:r>
              <a:rPr lang="en-US" sz="2400" dirty="0" smtClean="0"/>
              <a:t>Are adult programs integrated with you work or stand-alone?</a:t>
            </a:r>
          </a:p>
          <a:p>
            <a:pPr marL="1314450" lvl="2" indent="-514350"/>
            <a:r>
              <a:rPr lang="en-US" sz="2400" dirty="0" smtClean="0"/>
              <a:t>Location</a:t>
            </a:r>
          </a:p>
          <a:p>
            <a:pPr marL="1314450" lvl="2" indent="-514350"/>
            <a:r>
              <a:rPr lang="en-US" dirty="0" smtClean="0"/>
              <a:t>Leadership</a:t>
            </a:r>
          </a:p>
          <a:p>
            <a:pPr marL="1314450" lvl="2" indent="-514350"/>
            <a:r>
              <a:rPr lang="en-US" sz="2400" dirty="0" smtClean="0"/>
              <a:t>Sustainability</a:t>
            </a:r>
          </a:p>
          <a:p>
            <a:pPr marL="1314450" lvl="2" indent="-514350"/>
            <a:r>
              <a:rPr lang="en-US" dirty="0" smtClean="0"/>
              <a:t>Duration and intensity of programming (capacity and need)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Long Learning and </a:t>
            </a:r>
            <a:br>
              <a:rPr lang="en-US" dirty="0" smtClean="0"/>
            </a:br>
            <a:r>
              <a:rPr lang="en-US" dirty="0" smtClean="0"/>
              <a:t>Long Term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Ben </a:t>
            </a:r>
            <a:r>
              <a:rPr lang="en-US" dirty="0" smtClean="0"/>
              <a:t>– Sustaining </a:t>
            </a:r>
            <a:r>
              <a:rPr lang="en-US" dirty="0" smtClean="0"/>
              <a:t>Momentum</a:t>
            </a:r>
          </a:p>
          <a:p>
            <a:r>
              <a:rPr lang="en-US" dirty="0" smtClean="0"/>
              <a:t>	Ongoing, consistent programming</a:t>
            </a:r>
          </a:p>
          <a:p>
            <a:r>
              <a:rPr lang="en-US" dirty="0" smtClean="0"/>
              <a:t>Visibility</a:t>
            </a:r>
          </a:p>
          <a:p>
            <a:r>
              <a:rPr lang="en-US" dirty="0" smtClean="0"/>
              <a:t>Special events (e.g. races) and responding to constituent interests</a:t>
            </a:r>
          </a:p>
          <a:p>
            <a:r>
              <a:rPr lang="en-US" dirty="0" smtClean="0"/>
              <a:t>Communication: Long-Format Story Telling</a:t>
            </a:r>
          </a:p>
          <a:p>
            <a:pPr lvl="1"/>
            <a:r>
              <a:rPr lang="en-US" dirty="0" smtClean="0"/>
              <a:t>Developing a compelling narrative</a:t>
            </a:r>
          </a:p>
          <a:p>
            <a:pPr lvl="1"/>
            <a:r>
              <a:rPr lang="en-US" dirty="0" smtClean="0"/>
              <a:t>Using social media, and using it well</a:t>
            </a:r>
          </a:p>
          <a:p>
            <a:pPr lvl="2"/>
            <a:r>
              <a:rPr lang="en-US" dirty="0" smtClean="0"/>
              <a:t>Timing and content</a:t>
            </a:r>
          </a:p>
          <a:p>
            <a:pPr lvl="2"/>
            <a:r>
              <a:rPr lang="en-US" dirty="0" smtClean="0"/>
              <a:t>Website, </a:t>
            </a:r>
            <a:r>
              <a:rPr lang="en-US" dirty="0" err="1" smtClean="0"/>
              <a:t>facebook</a:t>
            </a:r>
            <a:r>
              <a:rPr lang="en-US" dirty="0" smtClean="0"/>
              <a:t>, blogging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Life Long Learning and </a:t>
            </a:r>
            <a:br>
              <a:rPr lang="en-US" dirty="0" smtClean="0"/>
            </a:br>
            <a:r>
              <a:rPr lang="en-US" dirty="0" smtClean="0"/>
              <a:t>Long Term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dirty="0" smtClean="0"/>
              <a:t>Joe </a:t>
            </a:r>
            <a:r>
              <a:rPr lang="en-US" dirty="0" smtClean="0"/>
              <a:t>– Converting Enthusiasm into </a:t>
            </a:r>
            <a:r>
              <a:rPr lang="en-US" dirty="0" smtClean="0"/>
              <a:t>Action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Integrating volunteers into the fabric of your program – the original ASF model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Institutional direction and memory during times of leadership or mission transition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Funding (annual fund contributors)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Corporate connectors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Community liaisons and reputation builders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Board members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Strategic Planning participants</a:t>
            </a: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339</Words>
  <Application>Microsoft Macintosh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Synergies of  Adult Programming </vt:lpstr>
      <vt:lpstr>Slide 2</vt:lpstr>
      <vt:lpstr>Funding Adult Programs</vt:lpstr>
      <vt:lpstr>Life Long Learning and  Long Term Relationships</vt:lpstr>
      <vt:lpstr>Life Long Learning and  Long Term Relationships</vt:lpstr>
      <vt:lpstr>Life Long Learning and  Long Term Relationships</vt:lpstr>
    </vt:vector>
  </TitlesOfParts>
  <Company>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Your New  (or Re-Newed) Program</dc:title>
  <dc:creator>Lory Newmyer</dc:creator>
  <cp:lastModifiedBy>Lory Newmyer</cp:lastModifiedBy>
  <cp:revision>24</cp:revision>
  <dcterms:created xsi:type="dcterms:W3CDTF">2015-05-02T14:07:59Z</dcterms:created>
  <dcterms:modified xsi:type="dcterms:W3CDTF">2015-05-02T15:47:11Z</dcterms:modified>
</cp:coreProperties>
</file>