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65" r:id="rId2"/>
    <p:sldMasterId id="2147483678" r:id="rId3"/>
  </p:sldMasterIdLst>
  <p:notesMasterIdLst>
    <p:notesMasterId r:id="rId52"/>
  </p:notesMasterIdLst>
  <p:sldIdLst>
    <p:sldId id="365" r:id="rId4"/>
    <p:sldId id="377" r:id="rId5"/>
    <p:sldId id="378" r:id="rId6"/>
    <p:sldId id="379" r:id="rId7"/>
    <p:sldId id="380" r:id="rId8"/>
    <p:sldId id="381" r:id="rId9"/>
    <p:sldId id="382" r:id="rId10"/>
    <p:sldId id="383" r:id="rId11"/>
    <p:sldId id="384" r:id="rId12"/>
    <p:sldId id="385" r:id="rId13"/>
    <p:sldId id="386" r:id="rId14"/>
    <p:sldId id="387" r:id="rId15"/>
    <p:sldId id="389" r:id="rId16"/>
    <p:sldId id="388" r:id="rId17"/>
    <p:sldId id="390" r:id="rId18"/>
    <p:sldId id="391" r:id="rId19"/>
    <p:sldId id="392" r:id="rId20"/>
    <p:sldId id="261" r:id="rId21"/>
    <p:sldId id="359" r:id="rId22"/>
    <p:sldId id="284" r:id="rId23"/>
    <p:sldId id="368" r:id="rId24"/>
    <p:sldId id="374" r:id="rId25"/>
    <p:sldId id="375" r:id="rId26"/>
    <p:sldId id="371" r:id="rId27"/>
    <p:sldId id="367" r:id="rId28"/>
    <p:sldId id="363" r:id="rId29"/>
    <p:sldId id="362" r:id="rId30"/>
    <p:sldId id="266" r:id="rId31"/>
    <p:sldId id="351" r:id="rId32"/>
    <p:sldId id="277" r:id="rId33"/>
    <p:sldId id="352" r:id="rId34"/>
    <p:sldId id="270" r:id="rId35"/>
    <p:sldId id="271" r:id="rId36"/>
    <p:sldId id="272" r:id="rId37"/>
    <p:sldId id="279" r:id="rId38"/>
    <p:sldId id="290" r:id="rId39"/>
    <p:sldId id="293" r:id="rId40"/>
    <p:sldId id="294" r:id="rId41"/>
    <p:sldId id="357" r:id="rId42"/>
    <p:sldId id="296" r:id="rId43"/>
    <p:sldId id="358" r:id="rId44"/>
    <p:sldId id="286" r:id="rId45"/>
    <p:sldId id="356" r:id="rId46"/>
    <p:sldId id="285" r:id="rId47"/>
    <p:sldId id="288" r:id="rId48"/>
    <p:sldId id="289" r:id="rId49"/>
    <p:sldId id="372" r:id="rId50"/>
    <p:sldId id="287" r:id="rId5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varScale="1">
        <p:scale>
          <a:sx n="61" d="100"/>
          <a:sy n="61" d="100"/>
        </p:scale>
        <p:origin x="-1464" y="-72"/>
      </p:cViewPr>
      <p:guideLst>
        <p:guide orient="horz" pos="2160"/>
        <p:guide pos="2880"/>
      </p:guideLst>
    </p:cSldViewPr>
  </p:slideViewPr>
  <p:outlineViewPr>
    <p:cViewPr>
      <p:scale>
        <a:sx n="100" d="100"/>
        <a:sy n="100"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958532-C8DF-4718-8AB9-AAE2C08C7164}" type="datetimeFigureOut">
              <a:rPr lang="en-US" smtClean="0"/>
              <a:pPr/>
              <a:t>4/29/2015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747E7D-82D9-4773-89BD-8A8A692EE80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p:spPr>
        <p:txBody>
          <a:bodyPr/>
          <a:lstStyle/>
          <a:p>
            <a:pPr eaLnBrk="1" hangingPunct="1"/>
            <a:endParaRPr lang="en-US" smtClean="0">
              <a:ea typeface="ＭＳ Ｐゴシック" pitchFamily="-1" charset="-128"/>
            </a:endParaRPr>
          </a:p>
        </p:txBody>
      </p:sp>
      <p:sp>
        <p:nvSpPr>
          <p:cNvPr id="16388" name="Slide Number Placeholder 3"/>
          <p:cNvSpPr>
            <a:spLocks noGrp="1"/>
          </p:cNvSpPr>
          <p:nvPr>
            <p:ph type="sldNum" sz="quarter" idx="5"/>
          </p:nvPr>
        </p:nvSpPr>
        <p:spPr>
          <a:noFill/>
        </p:spPr>
        <p:txBody>
          <a:bodyPr/>
          <a:lstStyle/>
          <a:p>
            <a:fld id="{7C36CE6C-8FC1-4E34-885F-95CCDC88B2CD}" type="slidenum">
              <a:rPr lang="en-US"/>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p:spPr>
        <p:txBody>
          <a:bodyPr/>
          <a:lstStyle/>
          <a:p>
            <a:pPr eaLnBrk="1" hangingPunct="1"/>
            <a:endParaRPr lang="en-US" smtClean="0">
              <a:ea typeface="ＭＳ Ｐゴシック" pitchFamily="-1" charset="-128"/>
            </a:endParaRPr>
          </a:p>
        </p:txBody>
      </p:sp>
      <p:sp>
        <p:nvSpPr>
          <p:cNvPr id="16388" name="Slide Number Placeholder 3"/>
          <p:cNvSpPr>
            <a:spLocks noGrp="1"/>
          </p:cNvSpPr>
          <p:nvPr>
            <p:ph type="sldNum" sz="quarter" idx="5"/>
          </p:nvPr>
        </p:nvSpPr>
        <p:spPr>
          <a:noFill/>
        </p:spPr>
        <p:txBody>
          <a:bodyPr/>
          <a:lstStyle/>
          <a:p>
            <a:fld id="{7C36CE6C-8FC1-4E34-885F-95CCDC88B2CD}" type="slidenum">
              <a:rPr lang="en-US"/>
              <a:pPr/>
              <a:t>19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endParaRPr lang="en-US" smtClean="0">
              <a:ea typeface="ＭＳ Ｐゴシック" pitchFamily="34" charset="-128"/>
            </a:endParaRPr>
          </a:p>
        </p:txBody>
      </p:sp>
      <p:sp>
        <p:nvSpPr>
          <p:cNvPr id="27652" name="Slide Number Placeholder 3"/>
          <p:cNvSpPr>
            <a:spLocks noGrp="1"/>
          </p:cNvSpPr>
          <p:nvPr>
            <p:ph type="sldNum" sz="quarter" idx="5"/>
          </p:nvPr>
        </p:nvSpPr>
        <p:spPr>
          <a:noFill/>
        </p:spPr>
        <p:txBody>
          <a:bodyPr/>
          <a:lstStyle/>
          <a:p>
            <a:fld id="{A26ED654-2A95-40B2-9901-EE41489F76C6}" type="slidenum">
              <a:rPr lang="en-US">
                <a:ea typeface="ＭＳ Ｐゴシック" pitchFamily="34" charset="-128"/>
              </a:rPr>
              <a:pPr/>
              <a:t>40</a:t>
            </a:fld>
            <a:endParaRPr lang="en-US">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endParaRPr lang="en-US" smtClean="0">
              <a:ea typeface="ＭＳ Ｐゴシック" pitchFamily="34" charset="-128"/>
            </a:endParaRPr>
          </a:p>
        </p:txBody>
      </p:sp>
      <p:sp>
        <p:nvSpPr>
          <p:cNvPr id="27652" name="Slide Number Placeholder 3"/>
          <p:cNvSpPr>
            <a:spLocks noGrp="1"/>
          </p:cNvSpPr>
          <p:nvPr>
            <p:ph type="sldNum" sz="quarter" idx="5"/>
          </p:nvPr>
        </p:nvSpPr>
        <p:spPr>
          <a:noFill/>
        </p:spPr>
        <p:txBody>
          <a:bodyPr/>
          <a:lstStyle/>
          <a:p>
            <a:fld id="{A26ED654-2A95-40B2-9901-EE41489F76C6}" type="slidenum">
              <a:rPr lang="en-US">
                <a:ea typeface="ＭＳ Ｐゴシック" pitchFamily="34" charset="-128"/>
              </a:rPr>
              <a:pPr/>
              <a:t>41</a:t>
            </a:fld>
            <a:endParaRPr lang="en-US">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6747E7D-82D9-4773-89BD-8A8A692EE807}" type="slidenum">
              <a:rPr lang="en-US" smtClean="0"/>
              <a:pPr/>
              <a:t>44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9960" name="Group 24"/>
          <p:cNvGrpSpPr>
            <a:grpSpLocks/>
          </p:cNvGrpSpPr>
          <p:nvPr/>
        </p:nvGrpSpPr>
        <p:grpSpPr bwMode="auto">
          <a:xfrm>
            <a:off x="0" y="1066800"/>
            <a:ext cx="9144000" cy="3157538"/>
            <a:chOff x="0" y="672"/>
            <a:chExt cx="5760" cy="1989"/>
          </a:xfrm>
        </p:grpSpPr>
        <p:sp>
          <p:nvSpPr>
            <p:cNvPr id="39942" name="Rectangle 6"/>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eaLnBrk="1" hangingPunct="1"/>
              <a:endParaRPr lang="en-US" sz="2400">
                <a:latin typeface="Times New Roman" pitchFamily="18" charset="0"/>
              </a:endParaRPr>
            </a:p>
          </p:txBody>
        </p:sp>
        <p:grpSp>
          <p:nvGrpSpPr>
            <p:cNvPr id="39958" name="Group 22"/>
            <p:cNvGrpSpPr>
              <a:grpSpLocks/>
            </p:cNvGrpSpPr>
            <p:nvPr/>
          </p:nvGrpSpPr>
          <p:grpSpPr bwMode="auto">
            <a:xfrm>
              <a:off x="0" y="672"/>
              <a:ext cx="1806" cy="1989"/>
              <a:chOff x="0" y="672"/>
              <a:chExt cx="1806" cy="1989"/>
            </a:xfrm>
          </p:grpSpPr>
          <p:sp>
            <p:nvSpPr>
              <p:cNvPr id="39943" name="Rectangle 7"/>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eaLnBrk="1" hangingPunct="1"/>
                <a:endParaRPr lang="en-US" sz="2400">
                  <a:latin typeface="Times New Roman" pitchFamily="18" charset="0"/>
                </a:endParaRPr>
              </a:p>
            </p:txBody>
          </p:sp>
          <p:sp>
            <p:nvSpPr>
              <p:cNvPr id="39944" name="Rectangle 8"/>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eaLnBrk="1" hangingPunct="1"/>
                <a:endParaRPr lang="en-US" sz="2400">
                  <a:latin typeface="Times New Roman" pitchFamily="18" charset="0"/>
                </a:endParaRPr>
              </a:p>
            </p:txBody>
          </p:sp>
          <p:sp>
            <p:nvSpPr>
              <p:cNvPr id="39945" name="Rectangle 9"/>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eaLnBrk="1" hangingPunct="1"/>
                <a:endParaRPr lang="en-US" sz="2400">
                  <a:latin typeface="Times New Roman" pitchFamily="18" charset="0"/>
                </a:endParaRPr>
              </a:p>
            </p:txBody>
          </p:sp>
          <p:sp>
            <p:nvSpPr>
              <p:cNvPr id="39946" name="Rectangle 10"/>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eaLnBrk="1" hangingPunct="1"/>
                <a:endParaRPr lang="en-US" sz="2400">
                  <a:latin typeface="Times New Roman" pitchFamily="18" charset="0"/>
                </a:endParaRPr>
              </a:p>
            </p:txBody>
          </p:sp>
          <p:sp>
            <p:nvSpPr>
              <p:cNvPr id="39947" name="Rectangle 11"/>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eaLnBrk="1" hangingPunct="1"/>
                <a:endParaRPr lang="en-US" sz="2400">
                  <a:latin typeface="Times New Roman" pitchFamily="18" charset="0"/>
                </a:endParaRPr>
              </a:p>
            </p:txBody>
          </p:sp>
          <p:sp>
            <p:nvSpPr>
              <p:cNvPr id="39948" name="Rectangle 12"/>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eaLnBrk="1" hangingPunct="1"/>
                <a:endParaRPr lang="en-US" sz="2400">
                  <a:latin typeface="Times New Roman" pitchFamily="18" charset="0"/>
                </a:endParaRPr>
              </a:p>
            </p:txBody>
          </p:sp>
          <p:sp>
            <p:nvSpPr>
              <p:cNvPr id="39949" name="Rectangle 13"/>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eaLnBrk="1" hangingPunct="1"/>
                <a:endParaRPr lang="en-US" sz="2400">
                  <a:latin typeface="Times New Roman" pitchFamily="18" charset="0"/>
                </a:endParaRPr>
              </a:p>
            </p:txBody>
          </p:sp>
          <p:sp>
            <p:nvSpPr>
              <p:cNvPr id="39950" name="Rectangle 14"/>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eaLnBrk="1" hangingPunct="1"/>
                <a:endParaRPr lang="en-US" sz="2400">
                  <a:latin typeface="Times New Roman" pitchFamily="18" charset="0"/>
                </a:endParaRPr>
              </a:p>
            </p:txBody>
          </p:sp>
          <p:sp>
            <p:nvSpPr>
              <p:cNvPr id="39951" name="Rectangle 15"/>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eaLnBrk="1" hangingPunct="1"/>
                <a:endParaRPr lang="en-US" sz="2400">
                  <a:latin typeface="Times New Roman" pitchFamily="18" charset="0"/>
                </a:endParaRPr>
              </a:p>
            </p:txBody>
          </p:sp>
          <p:sp>
            <p:nvSpPr>
              <p:cNvPr id="39952" name="Rectangle 16"/>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eaLnBrk="1" hangingPunct="1"/>
                <a:endParaRPr lang="en-US" sz="2400">
                  <a:latin typeface="Times New Roman" pitchFamily="18" charset="0"/>
                </a:endParaRPr>
              </a:p>
            </p:txBody>
          </p:sp>
        </p:grpSp>
      </p:grpSp>
      <p:sp>
        <p:nvSpPr>
          <p:cNvPr id="39939" name="Rectangle 3"/>
          <p:cNvSpPr>
            <a:spLocks noGrp="1" noChangeArrowheads="1"/>
          </p:cNvSpPr>
          <p:nvPr>
            <p:ph type="dt" sz="half" idx="2"/>
          </p:nvPr>
        </p:nvSpPr>
        <p:spPr>
          <a:xfrm>
            <a:off x="457200" y="6248400"/>
            <a:ext cx="2133600" cy="457200"/>
          </a:xfrm>
        </p:spPr>
        <p:txBody>
          <a:bodyPr/>
          <a:lstStyle>
            <a:lvl1pPr>
              <a:defRPr/>
            </a:lvl1pPr>
          </a:lstStyle>
          <a:p>
            <a:endParaRPr lang="en-US" dirty="0"/>
          </a:p>
        </p:txBody>
      </p:sp>
      <p:sp>
        <p:nvSpPr>
          <p:cNvPr id="39940" name="Rectangle 4"/>
          <p:cNvSpPr>
            <a:spLocks noGrp="1" noChangeArrowheads="1"/>
          </p:cNvSpPr>
          <p:nvPr>
            <p:ph type="ftr" sz="quarter" idx="3"/>
          </p:nvPr>
        </p:nvSpPr>
        <p:spPr/>
        <p:txBody>
          <a:bodyPr/>
          <a:lstStyle>
            <a:lvl1pPr>
              <a:defRPr/>
            </a:lvl1pPr>
          </a:lstStyle>
          <a:p>
            <a:endParaRPr lang="en-US" dirty="0"/>
          </a:p>
        </p:txBody>
      </p:sp>
      <p:sp>
        <p:nvSpPr>
          <p:cNvPr id="39941" name="Rectangle 5"/>
          <p:cNvSpPr>
            <a:spLocks noGrp="1" noChangeArrowheads="1"/>
          </p:cNvSpPr>
          <p:nvPr>
            <p:ph type="sldNum" sz="quarter" idx="4"/>
          </p:nvPr>
        </p:nvSpPr>
        <p:spPr/>
        <p:txBody>
          <a:bodyPr/>
          <a:lstStyle>
            <a:lvl1pPr>
              <a:defRPr/>
            </a:lvl1pPr>
          </a:lstStyle>
          <a:p>
            <a:fld id="{EBCBDF35-A1FE-4D00-8064-3F3C62A7A8B6}" type="slidenum">
              <a:rPr lang="en-US"/>
              <a:pPr/>
              <a:t>‹#›</a:t>
            </a:fld>
            <a:endParaRPr lang="en-US"/>
          </a:p>
        </p:txBody>
      </p:sp>
      <p:sp>
        <p:nvSpPr>
          <p:cNvPr id="39953" name="Rectangle 17"/>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smtClean="0"/>
              <a:t>Click to edit Master 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4FBC897F-4D9C-4F30-9DE4-F324474949B6}"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F1456BE2-CA3C-491A-AB97-21FA2D730753}"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F7BA39-A536-4D22-B2E1-707C665E49FF}" type="datetimeFigureOut">
              <a:rPr lang="en-US" smtClean="0"/>
              <a:pPr/>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931862-8687-4B6A-ACB7-B1DD1DAA60FF}"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F7BA39-A536-4D22-B2E1-707C665E49FF}" type="datetimeFigureOut">
              <a:rPr lang="en-US" smtClean="0"/>
              <a:pPr/>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931862-8687-4B6A-ACB7-B1DD1DAA60FF}"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3F7BA39-A536-4D22-B2E1-707C665E49FF}" type="datetimeFigureOut">
              <a:rPr lang="en-US" smtClean="0"/>
              <a:pPr/>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931862-8687-4B6A-ACB7-B1DD1DAA60FF}"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F7BA39-A536-4D22-B2E1-707C665E49FF}" type="datetimeFigureOut">
              <a:rPr lang="en-US" smtClean="0"/>
              <a:pPr/>
              <a:t>4/29/2015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931862-8687-4B6A-ACB7-B1DD1DAA60FF}"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F7BA39-A536-4D22-B2E1-707C665E49FF}" type="datetimeFigureOut">
              <a:rPr lang="en-US" smtClean="0"/>
              <a:pPr/>
              <a:t>4/29/2015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931862-8687-4B6A-ACB7-B1DD1DAA60FF}"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F7BA39-A536-4D22-B2E1-707C665E49FF}" type="datetimeFigureOut">
              <a:rPr lang="en-US" smtClean="0"/>
              <a:pPr/>
              <a:t>4/29/2015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931862-8687-4B6A-ACB7-B1DD1DAA60FF}"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F7BA39-A536-4D22-B2E1-707C665E49FF}" type="datetimeFigureOut">
              <a:rPr lang="en-US" smtClean="0"/>
              <a:pPr/>
              <a:t>4/29/2015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931862-8687-4B6A-ACB7-B1DD1DAA60FF}"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F7BA39-A536-4D22-B2E1-707C665E49FF}" type="datetimeFigureOut">
              <a:rPr lang="en-US" smtClean="0"/>
              <a:pPr/>
              <a:t>4/29/2015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931862-8687-4B6A-ACB7-B1DD1DAA60F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008AC2A8-204F-47A5-8EFB-6EBA43176F69}"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F7BA39-A536-4D22-B2E1-707C665E49FF}" type="datetimeFigureOut">
              <a:rPr lang="en-US" smtClean="0"/>
              <a:pPr/>
              <a:t>4/29/2015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931862-8687-4B6A-ACB7-B1DD1DAA60FF}"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F7BA39-A536-4D22-B2E1-707C665E49FF}" type="datetimeFigureOut">
              <a:rPr lang="en-US" smtClean="0"/>
              <a:pPr/>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931862-8687-4B6A-ACB7-B1DD1DAA60FF}"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F7BA39-A536-4D22-B2E1-707C665E49FF}" type="datetimeFigureOut">
              <a:rPr lang="en-US" smtClean="0"/>
              <a:pPr/>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931862-8687-4B6A-ACB7-B1DD1DAA60FF}"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20" name="Group 24"/>
          <p:cNvGrpSpPr>
            <a:grpSpLocks/>
          </p:cNvGrpSpPr>
          <p:nvPr userDrawn="1"/>
        </p:nvGrpSpPr>
        <p:grpSpPr bwMode="auto">
          <a:xfrm>
            <a:off x="0" y="6096000"/>
            <a:ext cx="9144000" cy="762000"/>
            <a:chOff x="0" y="0"/>
            <a:chExt cx="5760" cy="4320"/>
          </a:xfrm>
        </p:grpSpPr>
        <p:sp>
          <p:nvSpPr>
            <p:cNvPr id="21" name="Rectangle 20"/>
            <p:cNvSpPr>
              <a:spLocks noChangeArrowheads="1"/>
            </p:cNvSpPr>
            <p:nvPr/>
          </p:nvSpPr>
          <p:spPr bwMode="hidden">
            <a:xfrm>
              <a:off x="0" y="0"/>
              <a:ext cx="2208" cy="4320"/>
            </a:xfrm>
            <a:prstGeom prst="rect">
              <a:avLst/>
            </a:prstGeom>
            <a:gradFill rotWithShape="0">
              <a:gsLst>
                <a:gs pos="0">
                  <a:srgbClr val="CCCCE6"/>
                </a:gs>
                <a:gs pos="100000">
                  <a:srgbClr val="FFFFFF"/>
                </a:gs>
              </a:gsLst>
              <a:lin ang="0" scaled="1"/>
            </a:gradFill>
            <a:ln w="9525">
              <a:no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sysClr val="windowText" lastClr="000000"/>
                </a:solidFill>
                <a:effectLst/>
                <a:uLnTx/>
                <a:uFillTx/>
                <a:latin typeface="Times New Roman" pitchFamily="18" charset="0"/>
              </a:endParaRPr>
            </a:p>
          </p:txBody>
        </p:sp>
        <p:sp>
          <p:nvSpPr>
            <p:cNvPr id="22" name="Rectangle 6"/>
            <p:cNvSpPr>
              <a:spLocks noChangeArrowheads="1"/>
            </p:cNvSpPr>
            <p:nvPr/>
          </p:nvSpPr>
          <p:spPr bwMode="hidden">
            <a:xfrm>
              <a:off x="1081" y="1065"/>
              <a:ext cx="4679" cy="1596"/>
            </a:xfrm>
            <a:prstGeom prst="rect">
              <a:avLst/>
            </a:prstGeom>
            <a:solidFill>
              <a:srgbClr val="00007D"/>
            </a:solid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sysClr val="windowText" lastClr="000000"/>
                </a:solidFill>
                <a:effectLst/>
                <a:uLnTx/>
                <a:uFillTx/>
                <a:latin typeface="Times New Roman" pitchFamily="18" charset="0"/>
              </a:endParaRPr>
            </a:p>
          </p:txBody>
        </p:sp>
        <p:grpSp>
          <p:nvGrpSpPr>
            <p:cNvPr id="23" name="Group 22"/>
            <p:cNvGrpSpPr>
              <a:grpSpLocks/>
            </p:cNvGrpSpPr>
            <p:nvPr/>
          </p:nvGrpSpPr>
          <p:grpSpPr bwMode="auto">
            <a:xfrm>
              <a:off x="0" y="672"/>
              <a:ext cx="1806" cy="1989"/>
              <a:chOff x="0" y="672"/>
              <a:chExt cx="1806" cy="1989"/>
            </a:xfrm>
          </p:grpSpPr>
          <p:sp>
            <p:nvSpPr>
              <p:cNvPr id="24" name="Rectangle 7"/>
              <p:cNvSpPr>
                <a:spLocks noChangeArrowheads="1"/>
              </p:cNvSpPr>
              <p:nvPr userDrawn="1"/>
            </p:nvSpPr>
            <p:spPr bwMode="auto">
              <a:xfrm>
                <a:off x="361" y="2257"/>
                <a:ext cx="363" cy="404"/>
              </a:xfrm>
              <a:prstGeom prst="rect">
                <a:avLst/>
              </a:prstGeom>
              <a:solidFill>
                <a:srgbClr val="9999CC"/>
              </a:solid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sysClr val="windowText" lastClr="000000"/>
                  </a:solidFill>
                  <a:effectLst/>
                  <a:uLnTx/>
                  <a:uFillTx/>
                  <a:latin typeface="Times New Roman" pitchFamily="18" charset="0"/>
                </a:endParaRPr>
              </a:p>
            </p:txBody>
          </p:sp>
          <p:sp>
            <p:nvSpPr>
              <p:cNvPr id="25" name="Rectangle 8"/>
              <p:cNvSpPr>
                <a:spLocks noChangeArrowheads="1"/>
              </p:cNvSpPr>
              <p:nvPr userDrawn="1"/>
            </p:nvSpPr>
            <p:spPr bwMode="auto">
              <a:xfrm>
                <a:off x="1081" y="1065"/>
                <a:ext cx="362" cy="405"/>
              </a:xfrm>
              <a:prstGeom prst="rect">
                <a:avLst/>
              </a:prstGeom>
              <a:solidFill>
                <a:srgbClr val="CCCCE6"/>
              </a:solid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sysClr val="windowText" lastClr="000000"/>
                  </a:solidFill>
                  <a:effectLst/>
                  <a:uLnTx/>
                  <a:uFillTx/>
                  <a:latin typeface="Times New Roman" pitchFamily="18" charset="0"/>
                </a:endParaRPr>
              </a:p>
            </p:txBody>
          </p:sp>
          <p:sp>
            <p:nvSpPr>
              <p:cNvPr id="26" name="Rectangle 9"/>
              <p:cNvSpPr>
                <a:spLocks noChangeArrowheads="1"/>
              </p:cNvSpPr>
              <p:nvPr userDrawn="1"/>
            </p:nvSpPr>
            <p:spPr bwMode="auto">
              <a:xfrm>
                <a:off x="1437" y="672"/>
                <a:ext cx="369" cy="400"/>
              </a:xfrm>
              <a:prstGeom prst="rect">
                <a:avLst/>
              </a:prstGeom>
              <a:solidFill>
                <a:srgbClr val="CCCCE6"/>
              </a:solid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sysClr val="windowText" lastClr="000000"/>
                  </a:solidFill>
                  <a:effectLst/>
                  <a:uLnTx/>
                  <a:uFillTx/>
                  <a:latin typeface="Times New Roman" pitchFamily="18" charset="0"/>
                </a:endParaRPr>
              </a:p>
            </p:txBody>
          </p:sp>
          <p:sp>
            <p:nvSpPr>
              <p:cNvPr id="27" name="Rectangle 10"/>
              <p:cNvSpPr>
                <a:spLocks noChangeArrowheads="1"/>
              </p:cNvSpPr>
              <p:nvPr userDrawn="1"/>
            </p:nvSpPr>
            <p:spPr bwMode="auto">
              <a:xfrm>
                <a:off x="719" y="2257"/>
                <a:ext cx="368" cy="404"/>
              </a:xfrm>
              <a:prstGeom prst="rect">
                <a:avLst/>
              </a:prstGeom>
              <a:solidFill>
                <a:srgbClr val="00007D"/>
              </a:solid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sysClr val="windowText" lastClr="000000"/>
                  </a:solidFill>
                  <a:effectLst/>
                  <a:uLnTx/>
                  <a:uFillTx/>
                  <a:latin typeface="Times New Roman" pitchFamily="18" charset="0"/>
                </a:endParaRPr>
              </a:p>
            </p:txBody>
          </p:sp>
          <p:sp>
            <p:nvSpPr>
              <p:cNvPr id="28" name="Rectangle 11"/>
              <p:cNvSpPr>
                <a:spLocks noChangeArrowheads="1"/>
              </p:cNvSpPr>
              <p:nvPr userDrawn="1"/>
            </p:nvSpPr>
            <p:spPr bwMode="auto">
              <a:xfrm>
                <a:off x="1437" y="1065"/>
                <a:ext cx="369" cy="405"/>
              </a:xfrm>
              <a:prstGeom prst="rect">
                <a:avLst/>
              </a:prstGeom>
              <a:solidFill>
                <a:srgbClr val="9999CC"/>
              </a:solid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sysClr val="windowText" lastClr="000000"/>
                  </a:solidFill>
                  <a:effectLst/>
                  <a:uLnTx/>
                  <a:uFillTx/>
                  <a:latin typeface="Times New Roman" pitchFamily="18" charset="0"/>
                </a:endParaRPr>
              </a:p>
            </p:txBody>
          </p:sp>
          <p:sp>
            <p:nvSpPr>
              <p:cNvPr id="29" name="Rectangle 12"/>
              <p:cNvSpPr>
                <a:spLocks noChangeArrowheads="1"/>
              </p:cNvSpPr>
              <p:nvPr userDrawn="1"/>
            </p:nvSpPr>
            <p:spPr bwMode="auto">
              <a:xfrm>
                <a:off x="719" y="1464"/>
                <a:ext cx="368" cy="399"/>
              </a:xfrm>
              <a:prstGeom prst="rect">
                <a:avLst/>
              </a:prstGeom>
              <a:solidFill>
                <a:srgbClr val="CCCCE6"/>
              </a:solid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sysClr val="windowText" lastClr="000000"/>
                  </a:solidFill>
                  <a:effectLst/>
                  <a:uLnTx/>
                  <a:uFillTx/>
                  <a:latin typeface="Times New Roman" pitchFamily="18" charset="0"/>
                </a:endParaRPr>
              </a:p>
            </p:txBody>
          </p:sp>
          <p:sp>
            <p:nvSpPr>
              <p:cNvPr id="30" name="Rectangle 13"/>
              <p:cNvSpPr>
                <a:spLocks noChangeArrowheads="1"/>
              </p:cNvSpPr>
              <p:nvPr userDrawn="1"/>
            </p:nvSpPr>
            <p:spPr bwMode="auto">
              <a:xfrm>
                <a:off x="0" y="1464"/>
                <a:ext cx="367" cy="399"/>
              </a:xfrm>
              <a:prstGeom prst="rect">
                <a:avLst/>
              </a:prstGeom>
              <a:solidFill>
                <a:srgbClr val="00007D"/>
              </a:solid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sysClr val="windowText" lastClr="000000"/>
                  </a:solidFill>
                  <a:effectLst/>
                  <a:uLnTx/>
                  <a:uFillTx/>
                  <a:latin typeface="Times New Roman" pitchFamily="18" charset="0"/>
                </a:endParaRPr>
              </a:p>
            </p:txBody>
          </p:sp>
          <p:sp>
            <p:nvSpPr>
              <p:cNvPr id="31" name="Rectangle 14"/>
              <p:cNvSpPr>
                <a:spLocks noChangeArrowheads="1"/>
              </p:cNvSpPr>
              <p:nvPr userDrawn="1"/>
            </p:nvSpPr>
            <p:spPr bwMode="auto">
              <a:xfrm>
                <a:off x="1081" y="1464"/>
                <a:ext cx="362" cy="399"/>
              </a:xfrm>
              <a:prstGeom prst="rect">
                <a:avLst/>
              </a:prstGeom>
              <a:solidFill>
                <a:srgbClr val="9999CC"/>
              </a:solid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sysClr val="windowText" lastClr="000000"/>
                  </a:solidFill>
                  <a:effectLst/>
                  <a:uLnTx/>
                  <a:uFillTx/>
                  <a:latin typeface="Times New Roman" pitchFamily="18" charset="0"/>
                </a:endParaRPr>
              </a:p>
            </p:txBody>
          </p:sp>
          <p:sp>
            <p:nvSpPr>
              <p:cNvPr id="32" name="Rectangle 15"/>
              <p:cNvSpPr>
                <a:spLocks noChangeArrowheads="1"/>
              </p:cNvSpPr>
              <p:nvPr userDrawn="1"/>
            </p:nvSpPr>
            <p:spPr bwMode="auto">
              <a:xfrm>
                <a:off x="361" y="1857"/>
                <a:ext cx="363" cy="406"/>
              </a:xfrm>
              <a:prstGeom prst="rect">
                <a:avLst/>
              </a:prstGeom>
              <a:solidFill>
                <a:srgbClr val="CCCCE6"/>
              </a:solid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sysClr val="windowText" lastClr="000000"/>
                  </a:solidFill>
                  <a:effectLst/>
                  <a:uLnTx/>
                  <a:uFillTx/>
                  <a:latin typeface="Times New Roman" pitchFamily="18" charset="0"/>
                </a:endParaRPr>
              </a:p>
            </p:txBody>
          </p:sp>
          <p:sp>
            <p:nvSpPr>
              <p:cNvPr id="33" name="Rectangle 16"/>
              <p:cNvSpPr>
                <a:spLocks noChangeArrowheads="1"/>
              </p:cNvSpPr>
              <p:nvPr userDrawn="1"/>
            </p:nvSpPr>
            <p:spPr bwMode="auto">
              <a:xfrm>
                <a:off x="719" y="1857"/>
                <a:ext cx="368" cy="406"/>
              </a:xfrm>
              <a:prstGeom prst="rect">
                <a:avLst/>
              </a:prstGeom>
              <a:solidFill>
                <a:srgbClr val="9999CC"/>
              </a:solid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sysClr val="windowText" lastClr="000000"/>
                  </a:solidFill>
                  <a:effectLst/>
                  <a:uLnTx/>
                  <a:uFillTx/>
                  <a:latin typeface="Times New Roman" pitchFamily="18" charset="0"/>
                </a:endParaRPr>
              </a:p>
            </p:txBody>
          </p:sp>
        </p:grpSp>
      </p:grpSp>
      <p:sp>
        <p:nvSpPr>
          <p:cNvPr id="37" name="Title 1"/>
          <p:cNvSpPr>
            <a:spLocks noGrp="1"/>
          </p:cNvSpPr>
          <p:nvPr>
            <p:ph type="title"/>
          </p:nvPr>
        </p:nvSpPr>
        <p:spPr>
          <a:xfrm>
            <a:off x="457200" y="274638"/>
            <a:ext cx="8229600" cy="1143000"/>
          </a:xfrm>
        </p:spPr>
        <p:txBody>
          <a:bodyPr>
            <a:normAutofit/>
          </a:bodyPr>
          <a:lstStyle>
            <a:lvl1pPr algn="l">
              <a:defRPr sz="2800">
                <a:latin typeface="Book Antiqua" pitchFamily="18" charset="0"/>
              </a:defRPr>
            </a:lvl1pPr>
          </a:lstStyle>
          <a:p>
            <a:r>
              <a:rPr lang="en-US" dirty="0" smtClean="0"/>
              <a:t>Click to edit Master title style</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BAE33D-C9B8-43B8-BAE8-37F19F840D2C}" type="datetimeFigureOut">
              <a:rPr lang="en-US" smtClean="0">
                <a:solidFill>
                  <a:prstClr val="black">
                    <a:tint val="75000"/>
                  </a:prstClr>
                </a:solidFill>
              </a:rPr>
              <a:pPr/>
              <a:t>4/29/2015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85D40B-D089-4AEA-9021-A8EF92BDABC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spd="med">
    <p:dissolv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BAE33D-C9B8-43B8-BAE8-37F19F840D2C}" type="datetimeFigureOut">
              <a:rPr lang="en-US" smtClean="0">
                <a:solidFill>
                  <a:prstClr val="black">
                    <a:tint val="75000"/>
                  </a:prstClr>
                </a:solidFill>
              </a:rPr>
              <a:pPr/>
              <a:t>4/29/2015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85D40B-D089-4AEA-9021-A8EF92BDABC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spd="med">
    <p:dissolv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BAE33D-C9B8-43B8-BAE8-37F19F840D2C}" type="datetimeFigureOut">
              <a:rPr lang="en-US" smtClean="0">
                <a:solidFill>
                  <a:prstClr val="black">
                    <a:tint val="75000"/>
                  </a:prstClr>
                </a:solidFill>
              </a:rPr>
              <a:pPr/>
              <a:t>4/29/2015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85D40B-D089-4AEA-9021-A8EF92BDABC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spd="med">
    <p:dissolv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BAE33D-C9B8-43B8-BAE8-37F19F840D2C}" type="datetimeFigureOut">
              <a:rPr lang="en-US" smtClean="0">
                <a:solidFill>
                  <a:prstClr val="black">
                    <a:tint val="75000"/>
                  </a:prstClr>
                </a:solidFill>
              </a:rPr>
              <a:pPr/>
              <a:t>4/29/2015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885D40B-D089-4AEA-9021-A8EF92BDABC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spd="med">
    <p:dissolv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BAE33D-C9B8-43B8-BAE8-37F19F840D2C}" type="datetimeFigureOut">
              <a:rPr lang="en-US" smtClean="0">
                <a:solidFill>
                  <a:prstClr val="black">
                    <a:tint val="75000"/>
                  </a:prstClr>
                </a:solidFill>
              </a:rPr>
              <a:pPr/>
              <a:t>4/29/2015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885D40B-D089-4AEA-9021-A8EF92BDABC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spd="med">
    <p:dissolv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BAE33D-C9B8-43B8-BAE8-37F19F840D2C}" type="datetimeFigureOut">
              <a:rPr lang="en-US" smtClean="0">
                <a:solidFill>
                  <a:prstClr val="black">
                    <a:tint val="75000"/>
                  </a:prstClr>
                </a:solidFill>
              </a:rPr>
              <a:pPr/>
              <a:t>4/29/2015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885D40B-D089-4AEA-9021-A8EF92BDABC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7E4895F4-7CAC-4FC4-944C-D85AC0D2AE6C}"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BAE33D-C9B8-43B8-BAE8-37F19F840D2C}" type="datetimeFigureOut">
              <a:rPr lang="en-US" smtClean="0">
                <a:solidFill>
                  <a:prstClr val="black">
                    <a:tint val="75000"/>
                  </a:prstClr>
                </a:solidFill>
              </a:rPr>
              <a:pPr/>
              <a:t>4/29/2015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885D40B-D089-4AEA-9021-A8EF92BDABC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spd="med">
    <p:dissolv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BAE33D-C9B8-43B8-BAE8-37F19F840D2C}" type="datetimeFigureOut">
              <a:rPr lang="en-US" smtClean="0">
                <a:solidFill>
                  <a:prstClr val="black">
                    <a:tint val="75000"/>
                  </a:prstClr>
                </a:solidFill>
              </a:rPr>
              <a:pPr/>
              <a:t>4/29/2015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885D40B-D089-4AEA-9021-A8EF92BDABC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spd="med">
    <p:dissolv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BAE33D-C9B8-43B8-BAE8-37F19F840D2C}" type="datetimeFigureOut">
              <a:rPr lang="en-US" smtClean="0">
                <a:solidFill>
                  <a:prstClr val="black">
                    <a:tint val="75000"/>
                  </a:prstClr>
                </a:solidFill>
              </a:rPr>
              <a:pPr/>
              <a:t>4/29/2015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885D40B-D089-4AEA-9021-A8EF92BDABC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spd="med">
    <p:dissolv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BAE33D-C9B8-43B8-BAE8-37F19F840D2C}" type="datetimeFigureOut">
              <a:rPr lang="en-US" smtClean="0">
                <a:solidFill>
                  <a:prstClr val="black">
                    <a:tint val="75000"/>
                  </a:prstClr>
                </a:solidFill>
              </a:rPr>
              <a:pPr/>
              <a:t>4/29/2015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85D40B-D089-4AEA-9021-A8EF92BDABC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spd="med">
    <p:dissolv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BAE33D-C9B8-43B8-BAE8-37F19F840D2C}" type="datetimeFigureOut">
              <a:rPr lang="en-US" smtClean="0">
                <a:solidFill>
                  <a:prstClr val="black">
                    <a:tint val="75000"/>
                  </a:prstClr>
                </a:solidFill>
              </a:rPr>
              <a:pPr/>
              <a:t>4/29/2015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85D40B-D089-4AEA-9021-A8EF92BDABC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spd="med">
    <p:dissolv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BAE33D-C9B8-43B8-BAE8-37F19F840D2C}" type="datetimeFigureOut">
              <a:rPr lang="en-US" smtClean="0">
                <a:solidFill>
                  <a:prstClr val="black">
                    <a:tint val="75000"/>
                  </a:prstClr>
                </a:solidFill>
              </a:rPr>
              <a:pPr/>
              <a:t>4/29/2015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885D40B-D089-4AEA-9021-A8EF92BDABC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1DCB9097-8B79-4B53-B6AB-2925D516EE71}"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BC182063-4A4A-465F-B6CE-1BD376CAAA16}" type="slidenum">
              <a:rPr lang="en-US"/>
              <a:pPr/>
              <a:t>‹#›</a:t>
            </a:fld>
            <a:endParaRPr lang="en-US"/>
          </a:p>
        </p:txBody>
      </p:sp>
      <p:sp>
        <p:nvSpPr>
          <p:cNvPr id="9" name="Date Placeholder 8"/>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BCAFD2BD-F0E6-4A63-9E09-B92BD29B1A95}" type="slidenum">
              <a:rPr lang="en-US"/>
              <a:pPr/>
              <a:t>‹#›</a:t>
            </a:fld>
            <a:endParaRPr lang="en-US"/>
          </a:p>
        </p:txBody>
      </p:sp>
      <p:sp>
        <p:nvSpPr>
          <p:cNvPr id="5" name="Date Placeholder 4"/>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847F3E0D-1C7E-4CD7-B7E2-E3321FB44359}" type="slidenum">
              <a:rPr lang="en-US"/>
              <a:pPr/>
              <a:t>‹#›</a:t>
            </a:fld>
            <a:endParaRPr lang="en-US"/>
          </a:p>
        </p:txBody>
      </p:sp>
      <p:sp>
        <p:nvSpPr>
          <p:cNvPr id="4" name="Date Placeholder 3"/>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1D9F388E-375E-417B-A75F-18DAF5067977}"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34E8E8FC-1E1B-4A3F-A857-E0216F530774}"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5"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a:p>
        </p:txBody>
      </p:sp>
      <p:sp>
        <p:nvSpPr>
          <p:cNvPr id="38916" name="Rectangle 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fld id="{394FF027-B407-4BF2-815E-0AB0ABA3DA11}" type="slidenum">
              <a:rPr lang="en-US"/>
              <a:pPr/>
              <a:t>‹#›</a:t>
            </a:fld>
            <a:endParaRPr lang="en-US"/>
          </a:p>
        </p:txBody>
      </p:sp>
      <p:grpSp>
        <p:nvGrpSpPr>
          <p:cNvPr id="38947" name="Group 35"/>
          <p:cNvGrpSpPr>
            <a:grpSpLocks/>
          </p:cNvGrpSpPr>
          <p:nvPr/>
        </p:nvGrpSpPr>
        <p:grpSpPr bwMode="auto">
          <a:xfrm>
            <a:off x="0" y="0"/>
            <a:ext cx="9144000" cy="546100"/>
            <a:chOff x="0" y="0"/>
            <a:chExt cx="5760" cy="344"/>
          </a:xfrm>
        </p:grpSpPr>
        <p:sp>
          <p:nvSpPr>
            <p:cNvPr id="3891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endParaRPr lang="en-US" sz="2400">
                <a:latin typeface="Times New Roman" pitchFamily="18" charset="0"/>
              </a:endParaRPr>
            </a:p>
          </p:txBody>
        </p:sp>
        <p:sp>
          <p:nvSpPr>
            <p:cNvPr id="3891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eaLnBrk="1" hangingPunct="1"/>
              <a:endParaRPr lang="en-US" sz="2400">
                <a:latin typeface="Times New Roman" pitchFamily="18" charset="0"/>
              </a:endParaRPr>
            </a:p>
          </p:txBody>
        </p:sp>
        <p:sp>
          <p:nvSpPr>
            <p:cNvPr id="3891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eaLnBrk="1" hangingPunct="1"/>
              <a:endParaRPr lang="en-US">
                <a:solidFill>
                  <a:schemeClr val="hlink"/>
                </a:solidFill>
              </a:endParaRPr>
            </a:p>
          </p:txBody>
        </p:sp>
        <p:sp>
          <p:nvSpPr>
            <p:cNvPr id="3892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eaLnBrk="1" hangingPunct="1"/>
              <a:endParaRPr lang="en-US">
                <a:solidFill>
                  <a:schemeClr val="hlink"/>
                </a:solidFill>
              </a:endParaRPr>
            </a:p>
          </p:txBody>
        </p:sp>
        <p:sp>
          <p:nvSpPr>
            <p:cNvPr id="3892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eaLnBrk="1" hangingPunct="1"/>
              <a:endParaRPr lang="en-US">
                <a:solidFill>
                  <a:schemeClr val="accent2"/>
                </a:solidFill>
              </a:endParaRPr>
            </a:p>
          </p:txBody>
        </p:sp>
        <p:sp>
          <p:nvSpPr>
            <p:cNvPr id="3892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eaLnBrk="1" hangingPunct="1"/>
              <a:endParaRPr lang="en-US">
                <a:solidFill>
                  <a:schemeClr val="hlink"/>
                </a:solidFill>
              </a:endParaRPr>
            </a:p>
          </p:txBody>
        </p:sp>
        <p:sp>
          <p:nvSpPr>
            <p:cNvPr id="3892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eaLnBrk="1" hangingPunct="1"/>
              <a:endParaRPr lang="en-US" sz="2400">
                <a:latin typeface="Times New Roman" pitchFamily="18" charset="0"/>
              </a:endParaRPr>
            </a:p>
          </p:txBody>
        </p:sp>
        <p:sp>
          <p:nvSpPr>
            <p:cNvPr id="3892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eaLnBrk="1" hangingPunct="1"/>
              <a:endParaRPr lang="en-US">
                <a:solidFill>
                  <a:schemeClr val="accent2"/>
                </a:solidFill>
              </a:endParaRPr>
            </a:p>
          </p:txBody>
        </p:sp>
        <p:sp>
          <p:nvSpPr>
            <p:cNvPr id="3892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eaLnBrk="1" hangingPunct="1"/>
              <a:endParaRPr lang="en-US">
                <a:solidFill>
                  <a:schemeClr val="accent2"/>
                </a:solidFill>
              </a:endParaRPr>
            </a:p>
          </p:txBody>
        </p:sp>
      </p:grpSp>
      <p:sp>
        <p:nvSpPr>
          <p:cNvPr id="38926"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8927"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929" name="Rectangle 17"/>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pitchFamily="34" charset="0"/>
        </a:defRPr>
      </a:lvl2pPr>
      <a:lvl3pPr algn="l" rtl="0" eaLnBrk="1" fontAlgn="base" hangingPunct="1">
        <a:spcBef>
          <a:spcPct val="0"/>
        </a:spcBef>
        <a:spcAft>
          <a:spcPct val="0"/>
        </a:spcAft>
        <a:defRPr sz="4400">
          <a:solidFill>
            <a:schemeClr val="tx1"/>
          </a:solidFill>
          <a:latin typeface="Arial" pitchFamily="34" charset="0"/>
        </a:defRPr>
      </a:lvl3pPr>
      <a:lvl4pPr algn="l" rtl="0" eaLnBrk="1" fontAlgn="base" hangingPunct="1">
        <a:spcBef>
          <a:spcPct val="0"/>
        </a:spcBef>
        <a:spcAft>
          <a:spcPct val="0"/>
        </a:spcAft>
        <a:defRPr sz="4400">
          <a:solidFill>
            <a:schemeClr val="tx1"/>
          </a:solidFill>
          <a:latin typeface="Arial" pitchFamily="34" charset="0"/>
        </a:defRPr>
      </a:lvl4pPr>
      <a:lvl5pPr algn="l" rtl="0" eaLnBrk="1" fontAlgn="base" hangingPunct="1">
        <a:spcBef>
          <a:spcPct val="0"/>
        </a:spcBef>
        <a:spcAft>
          <a:spcPct val="0"/>
        </a:spcAft>
        <a:defRPr sz="4400">
          <a:solidFill>
            <a:schemeClr val="tx1"/>
          </a:solidFill>
          <a:latin typeface="Arial" pitchFamily="34" charset="0"/>
        </a:defRPr>
      </a:lvl5pPr>
      <a:lvl6pPr marL="457200" algn="l" rtl="0" eaLnBrk="1" fontAlgn="base" hangingPunct="1">
        <a:spcBef>
          <a:spcPct val="0"/>
        </a:spcBef>
        <a:spcAft>
          <a:spcPct val="0"/>
        </a:spcAft>
        <a:defRPr sz="4400">
          <a:solidFill>
            <a:schemeClr val="tx1"/>
          </a:solidFill>
          <a:latin typeface="Arial" pitchFamily="34" charset="0"/>
        </a:defRPr>
      </a:lvl6pPr>
      <a:lvl7pPr marL="914400" algn="l" rtl="0" eaLnBrk="1" fontAlgn="base" hangingPunct="1">
        <a:spcBef>
          <a:spcPct val="0"/>
        </a:spcBef>
        <a:spcAft>
          <a:spcPct val="0"/>
        </a:spcAft>
        <a:defRPr sz="4400">
          <a:solidFill>
            <a:schemeClr val="tx1"/>
          </a:solidFill>
          <a:latin typeface="Arial" pitchFamily="34" charset="0"/>
        </a:defRPr>
      </a:lvl7pPr>
      <a:lvl8pPr marL="1371600" algn="l" rtl="0" eaLnBrk="1" fontAlgn="base" hangingPunct="1">
        <a:spcBef>
          <a:spcPct val="0"/>
        </a:spcBef>
        <a:spcAft>
          <a:spcPct val="0"/>
        </a:spcAft>
        <a:defRPr sz="4400">
          <a:solidFill>
            <a:schemeClr val="tx1"/>
          </a:solidFill>
          <a:latin typeface="Arial" pitchFamily="34" charset="0"/>
        </a:defRPr>
      </a:lvl8pPr>
      <a:lvl9pPr marL="1828800" algn="l" rtl="0" eaLnBrk="1" fontAlgn="base" hangingPunct="1">
        <a:spcBef>
          <a:spcPct val="0"/>
        </a:spcBef>
        <a:spcAft>
          <a:spcPct val="0"/>
        </a:spcAft>
        <a:defRPr sz="4400">
          <a:solidFill>
            <a:schemeClr val="tx1"/>
          </a:solidFill>
          <a:latin typeface="Arial" pitchFamily="34"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F7BA39-A536-4D22-B2E1-707C665E49FF}" type="datetimeFigureOut">
              <a:rPr lang="en-US" smtClean="0"/>
              <a:pPr/>
              <a:t>4/29/2015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931862-8687-4B6A-ACB7-B1DD1DAA60F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31BAE33D-C9B8-43B8-BAE8-37F19F840D2C}" type="datetimeFigureOut">
              <a:rPr lang="en-US" smtClean="0">
                <a:solidFill>
                  <a:prstClr val="black">
                    <a:tint val="75000"/>
                  </a:prstClr>
                </a:solidFill>
                <a:latin typeface="Calibri"/>
              </a:rPr>
              <a:pPr eaLnBrk="1" fontAlgn="auto" hangingPunct="1">
                <a:spcBef>
                  <a:spcPts val="0"/>
                </a:spcBef>
                <a:spcAft>
                  <a:spcPts val="0"/>
                </a:spcAft>
              </a:pPr>
              <a:t>4/29/2015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6885D40B-D089-4AEA-9021-A8EF92BDABC4}"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ransition spd="med">
    <p:dissolv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3.xml"/><Relationship Id="rId5" Type="http://schemas.openxmlformats.org/officeDocument/2006/relationships/image" Target="../media/image11.jpeg"/><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eg"/><Relationship Id="rId1" Type="http://schemas.openxmlformats.org/officeDocument/2006/relationships/slideLayout" Target="../slideLayouts/slideLayout18.xml"/><Relationship Id="rId5" Type="http://schemas.openxmlformats.org/officeDocument/2006/relationships/image" Target="../media/image14.jpeg"/><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om/url?sa=i&amp;rct=j&amp;q=&amp;esrc=s&amp;source=images&amp;cd=&amp;cad=rja&amp;uact=8&amp;ved=0CAcQjRw&amp;url=http://www.africabookcentre.com/acatalog/Online_Catalogue_Multicultural_Story_Books_461.html&amp;ei=PNA_VbSxH4adgwS4ioE4&amp;psig=AFQjCNH4DkDiJ8i1bHOxL36ePCqbQN2Yqw&amp;ust=1430331777570584" TargetMode="Externa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m/url?sa=i&amp;rct=j&amp;q=&amp;esrc=s&amp;source=images&amp;cd=&amp;cad=rja&amp;uact=8&amp;ved=0CAcQjRw&amp;url=http://www.thinglink.com/scene/564527109498732545&amp;ei=6NI_Vb2nM4iagwS9n4GoBg&amp;psig=AFQjCNHOyzW5cgOfnW-7NYR7cV7t7IPgHg&amp;ust=1430332037525017" TargetMode="Externa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23.jpeg"/></Relationships>
</file>

<file path=ppt/slides/_rels/slide4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8.xml"/><Relationship Id="rId4" Type="http://schemas.openxmlformats.org/officeDocument/2006/relationships/image" Target="../media/image30.jpeg"/></Relationships>
</file>

<file path=ppt/slides/_rels/slide4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0.jpe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486400"/>
            <a:ext cx="9144000" cy="1323439"/>
          </a:xfrm>
          <a:prstGeom prst="rect">
            <a:avLst/>
          </a:prstGeom>
        </p:spPr>
        <p:txBody>
          <a:bodyPr wrap="square">
            <a:spAutoFit/>
          </a:bodyPr>
          <a:lstStyle/>
          <a:p>
            <a:pPr algn="ctr" eaLnBrk="1" fontAlgn="auto" hangingPunct="1">
              <a:spcBef>
                <a:spcPts val="0"/>
              </a:spcBef>
              <a:spcAft>
                <a:spcPts val="0"/>
              </a:spcAft>
            </a:pPr>
            <a:r>
              <a:rPr lang="en-US" sz="4000" b="1" kern="0" dirty="0" smtClean="0">
                <a:solidFill>
                  <a:srgbClr val="FFFF00"/>
                </a:solidFill>
                <a:latin typeface="Book Antiqua" pitchFamily="18" charset="0"/>
                <a:ea typeface="ＭＳ Ｐゴシック" pitchFamily="-1" charset="-128"/>
                <a:cs typeface="+mj-cs"/>
              </a:rPr>
              <a:t>Connecting to the Common Core</a:t>
            </a:r>
            <a:br>
              <a:rPr lang="en-US" sz="4000" b="1" kern="0" dirty="0" smtClean="0">
                <a:solidFill>
                  <a:srgbClr val="FFFF00"/>
                </a:solidFill>
                <a:latin typeface="Book Antiqua" pitchFamily="18" charset="0"/>
                <a:ea typeface="ＭＳ Ｐゴシック" pitchFamily="-1" charset="-128"/>
                <a:cs typeface="+mj-cs"/>
              </a:rPr>
            </a:br>
            <a:r>
              <a:rPr lang="en-US" sz="4000" b="1" kern="0" dirty="0" smtClean="0">
                <a:solidFill>
                  <a:srgbClr val="FFFF00"/>
                </a:solidFill>
                <a:latin typeface="Book Antiqua" pitchFamily="18" charset="0"/>
                <a:ea typeface="ＭＳ Ｐゴシック" pitchFamily="-1" charset="-128"/>
                <a:cs typeface="+mj-cs"/>
              </a:rPr>
              <a:t> Workshop</a:t>
            </a:r>
            <a:endParaRPr lang="en-US" sz="2800" b="1" dirty="0" smtClean="0">
              <a:solidFill>
                <a:srgbClr val="FFFF00"/>
              </a:solidFill>
              <a:latin typeface="Times New Roman" pitchFamily="18" charset="0"/>
              <a:cs typeface="Times New Roman" pitchFamily="18" charset="0"/>
            </a:endParaRPr>
          </a:p>
        </p:txBody>
      </p:sp>
      <p:sp>
        <p:nvSpPr>
          <p:cNvPr id="45057" name="Rectangle 1"/>
          <p:cNvSpPr>
            <a:spLocks noChangeArrowheads="1"/>
          </p:cNvSpPr>
          <p:nvPr/>
        </p:nvSpPr>
        <p:spPr bwMode="auto">
          <a:xfrm>
            <a:off x="0" y="1828800"/>
            <a:ext cx="91440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1" hangingPunct="1"/>
            <a:r>
              <a:rPr lang="en-US" sz="4000" b="1" dirty="0" smtClean="0">
                <a:solidFill>
                  <a:prstClr val="white"/>
                </a:solidFill>
                <a:latin typeface="Footlight MT Light" pitchFamily="18" charset="0"/>
                <a:ea typeface="MS Mincho" pitchFamily="49" charset="-128"/>
                <a:cs typeface="Times New Roman" pitchFamily="18" charset="0"/>
              </a:rPr>
              <a:t>TEACHNG WITH SMALL BOATS </a:t>
            </a:r>
          </a:p>
          <a:p>
            <a:pPr algn="ctr" eaLnBrk="1" hangingPunct="1"/>
            <a:r>
              <a:rPr lang="en-US" sz="4000" b="1" dirty="0" smtClean="0">
                <a:solidFill>
                  <a:prstClr val="white"/>
                </a:solidFill>
                <a:latin typeface="Footlight MT Light" pitchFamily="18" charset="0"/>
                <a:ea typeface="MS Mincho" pitchFamily="49" charset="-128"/>
                <a:cs typeface="Times New Roman" pitchFamily="18" charset="0"/>
              </a:rPr>
              <a:t>2015  CONFERENCE</a:t>
            </a:r>
            <a:endParaRPr lang="en-US" sz="4000" dirty="0" smtClean="0">
              <a:solidFill>
                <a:prstClr val="white"/>
              </a:solidFill>
              <a:latin typeface="Footlight MT Light" pitchFamily="18" charset="0"/>
              <a:cs typeface="Arial" pitchFamily="34" charset="0"/>
            </a:endParaRPr>
          </a:p>
        </p:txBody>
      </p:sp>
      <p:pic>
        <p:nvPicPr>
          <p:cNvPr id="74755" name="Picture 3"/>
          <p:cNvPicPr>
            <a:picLocks noChangeAspect="1" noChangeArrowheads="1"/>
          </p:cNvPicPr>
          <p:nvPr/>
        </p:nvPicPr>
        <p:blipFill>
          <a:blip r:embed="rId2" cstate="print"/>
          <a:srcRect l="12299" t="22917" r="14495" b="64583"/>
          <a:stretch>
            <a:fillRect/>
          </a:stretch>
        </p:blipFill>
        <p:spPr bwMode="auto">
          <a:xfrm>
            <a:off x="0" y="0"/>
            <a:ext cx="9144000" cy="1295400"/>
          </a:xfrm>
          <a:prstGeom prst="rect">
            <a:avLst/>
          </a:prstGeom>
          <a:noFill/>
          <a:ln w="9525">
            <a:noFill/>
            <a:miter lim="800000"/>
            <a:headEnd/>
            <a:tailEnd/>
          </a:ln>
        </p:spPr>
      </p:pic>
      <p:sp>
        <p:nvSpPr>
          <p:cNvPr id="8" name="Rectangle 7"/>
          <p:cNvSpPr/>
          <p:nvPr/>
        </p:nvSpPr>
        <p:spPr>
          <a:xfrm>
            <a:off x="0" y="3657600"/>
            <a:ext cx="9144000" cy="1323439"/>
          </a:xfrm>
          <a:prstGeom prst="rect">
            <a:avLst/>
          </a:prstGeom>
        </p:spPr>
        <p:txBody>
          <a:bodyPr wrap="square">
            <a:spAutoFit/>
          </a:bodyPr>
          <a:lstStyle/>
          <a:p>
            <a:pPr algn="ctr" eaLnBrk="1" fontAlgn="auto" hangingPunct="1">
              <a:spcBef>
                <a:spcPts val="0"/>
              </a:spcBef>
              <a:spcAft>
                <a:spcPts val="0"/>
              </a:spcAft>
            </a:pPr>
            <a:r>
              <a:rPr lang="en-US" sz="4000" b="1" dirty="0" smtClean="0">
                <a:solidFill>
                  <a:prstClr val="white"/>
                </a:solidFill>
                <a:latin typeface="Footlight MT Light" pitchFamily="18" charset="0"/>
              </a:rPr>
              <a:t>April 30 - May 2, 2015 </a:t>
            </a:r>
          </a:p>
          <a:p>
            <a:pPr algn="ctr" eaLnBrk="1" fontAlgn="auto" hangingPunct="1">
              <a:spcBef>
                <a:spcPts val="0"/>
              </a:spcBef>
              <a:spcAft>
                <a:spcPts val="0"/>
              </a:spcAft>
            </a:pPr>
            <a:r>
              <a:rPr lang="en-US" sz="4000" b="1" dirty="0" smtClean="0">
                <a:solidFill>
                  <a:prstClr val="white"/>
                </a:solidFill>
                <a:latin typeface="Footlight MT Light" pitchFamily="18" charset="0"/>
              </a:rPr>
              <a:t>Port Townsend, WA</a:t>
            </a:r>
            <a:endParaRPr lang="en-US" sz="4000" dirty="0">
              <a:solidFill>
                <a:prstClr val="white"/>
              </a:solidFill>
              <a:latin typeface="Footlight MT Light" pitchFamily="18" charset="0"/>
            </a:endParaRPr>
          </a:p>
        </p:txBody>
      </p:sp>
    </p:spTree>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4800"/>
            <a:ext cx="9144000" cy="6247864"/>
          </a:xfrm>
          <a:prstGeom prst="rect">
            <a:avLst/>
          </a:prstGeom>
        </p:spPr>
        <p:txBody>
          <a:bodyPr wrap="square">
            <a:spAutoFit/>
          </a:bodyPr>
          <a:lstStyle/>
          <a:p>
            <a:r>
              <a:rPr lang="en-US" sz="2000" dirty="0" smtClean="0">
                <a:solidFill>
                  <a:schemeClr val="bg1"/>
                </a:solidFill>
                <a:latin typeface="Book Antiqua" pitchFamily="18" charset="0"/>
              </a:rPr>
              <a:t>ELA-Literacy.RST.9-10.1 Cite specific textual evidence to support analysis of </a:t>
            </a:r>
            <a:r>
              <a:rPr lang="en-US" sz="2000" dirty="0" smtClean="0">
                <a:solidFill>
                  <a:schemeClr val="bg1"/>
                </a:solidFill>
                <a:latin typeface="Book Antiqua" pitchFamily="18" charset="0"/>
              </a:rPr>
              <a:t>science and </a:t>
            </a:r>
            <a:r>
              <a:rPr lang="en-US" sz="2000" dirty="0" smtClean="0">
                <a:solidFill>
                  <a:schemeClr val="bg1"/>
                </a:solidFill>
                <a:latin typeface="Book Antiqua" pitchFamily="18" charset="0"/>
              </a:rPr>
              <a:t>technical texts, attending to the precise details of explanations or descriptions</a:t>
            </a:r>
            <a:r>
              <a:rPr lang="en-US" sz="2000" dirty="0" smtClean="0">
                <a:solidFill>
                  <a:schemeClr val="bg1"/>
                </a:solidFill>
                <a:latin typeface="Book Antiqua" pitchFamily="18" charset="0"/>
              </a:rPr>
              <a:t>. </a:t>
            </a:r>
            <a:endParaRPr lang="en-US" sz="2000" dirty="0" smtClean="0">
              <a:solidFill>
                <a:schemeClr val="bg1"/>
              </a:solidFill>
              <a:latin typeface="Book Antiqua" pitchFamily="18" charset="0"/>
            </a:endParaRPr>
          </a:p>
          <a:p>
            <a:endParaRPr lang="en-US" sz="2000" dirty="0" smtClean="0">
              <a:solidFill>
                <a:schemeClr val="bg1"/>
              </a:solidFill>
              <a:latin typeface="Book Antiqua" pitchFamily="18" charset="0"/>
            </a:endParaRPr>
          </a:p>
          <a:p>
            <a:r>
              <a:rPr lang="en-US" sz="2000" dirty="0" smtClean="0">
                <a:solidFill>
                  <a:schemeClr val="bg1"/>
                </a:solidFill>
                <a:latin typeface="Book Antiqua" pitchFamily="18" charset="0"/>
              </a:rPr>
              <a:t>ELA-Literacy.RST.9-10.2 </a:t>
            </a:r>
            <a:r>
              <a:rPr lang="en-US" sz="2000" dirty="0" smtClean="0">
                <a:solidFill>
                  <a:schemeClr val="bg1"/>
                </a:solidFill>
                <a:latin typeface="Book Antiqua" pitchFamily="18" charset="0"/>
              </a:rPr>
              <a:t>Determine the central ideas or conclusions of a text; trace </a:t>
            </a:r>
            <a:r>
              <a:rPr lang="en-US" sz="2000" dirty="0" smtClean="0">
                <a:solidFill>
                  <a:schemeClr val="bg1"/>
                </a:solidFill>
                <a:latin typeface="Book Antiqua" pitchFamily="18" charset="0"/>
              </a:rPr>
              <a:t>the text’s </a:t>
            </a:r>
            <a:r>
              <a:rPr lang="en-US" sz="2000" dirty="0" smtClean="0">
                <a:solidFill>
                  <a:schemeClr val="bg1"/>
                </a:solidFill>
                <a:latin typeface="Book Antiqua" pitchFamily="18" charset="0"/>
              </a:rPr>
              <a:t>explanation or depiction of a complex process, phenomenon, or concept; </a:t>
            </a:r>
            <a:r>
              <a:rPr lang="en-US" sz="2000" dirty="0" smtClean="0">
                <a:solidFill>
                  <a:schemeClr val="bg1"/>
                </a:solidFill>
                <a:latin typeface="Book Antiqua" pitchFamily="18" charset="0"/>
              </a:rPr>
              <a:t>provide an </a:t>
            </a:r>
            <a:r>
              <a:rPr lang="en-US" sz="2000" dirty="0" smtClean="0">
                <a:solidFill>
                  <a:schemeClr val="bg1"/>
                </a:solidFill>
                <a:latin typeface="Book Antiqua" pitchFamily="18" charset="0"/>
              </a:rPr>
              <a:t>accurate summary of the text.</a:t>
            </a:r>
          </a:p>
          <a:p>
            <a:endParaRPr lang="en-US" sz="2000" dirty="0" smtClean="0">
              <a:solidFill>
                <a:schemeClr val="bg1"/>
              </a:solidFill>
              <a:latin typeface="Book Antiqua" pitchFamily="18" charset="0"/>
            </a:endParaRPr>
          </a:p>
          <a:p>
            <a:r>
              <a:rPr lang="en-US" sz="2000" dirty="0" smtClean="0">
                <a:solidFill>
                  <a:schemeClr val="bg1"/>
                </a:solidFill>
                <a:latin typeface="Book Antiqua" pitchFamily="18" charset="0"/>
              </a:rPr>
              <a:t>English </a:t>
            </a:r>
            <a:r>
              <a:rPr lang="en-US" sz="2000" dirty="0" smtClean="0">
                <a:solidFill>
                  <a:schemeClr val="bg1"/>
                </a:solidFill>
                <a:latin typeface="Book Antiqua" pitchFamily="18" charset="0"/>
              </a:rPr>
              <a:t>Language Arts </a:t>
            </a:r>
            <a:r>
              <a:rPr lang="en-US" sz="2000" dirty="0" smtClean="0">
                <a:solidFill>
                  <a:schemeClr val="bg1"/>
                </a:solidFill>
                <a:latin typeface="Book Antiqua" pitchFamily="18" charset="0"/>
              </a:rPr>
              <a:t>Standards Science </a:t>
            </a:r>
            <a:r>
              <a:rPr lang="en-US" sz="2000" dirty="0" smtClean="0">
                <a:solidFill>
                  <a:schemeClr val="bg1"/>
                </a:solidFill>
                <a:latin typeface="Book Antiqua" pitchFamily="18" charset="0"/>
              </a:rPr>
              <a:t>&amp; Technical Subjects </a:t>
            </a:r>
            <a:r>
              <a:rPr lang="en-US" sz="2000" dirty="0" smtClean="0">
                <a:solidFill>
                  <a:schemeClr val="bg1"/>
                </a:solidFill>
                <a:latin typeface="Book Antiqua" pitchFamily="18" charset="0"/>
              </a:rPr>
              <a:t>  9-10</a:t>
            </a:r>
            <a:endParaRPr lang="en-US" sz="2000" dirty="0" smtClean="0">
              <a:solidFill>
                <a:schemeClr val="bg1"/>
              </a:solidFill>
              <a:latin typeface="Book Antiqua" pitchFamily="18" charset="0"/>
            </a:endParaRPr>
          </a:p>
          <a:p>
            <a:endParaRPr lang="en-US" sz="2000" dirty="0" smtClean="0">
              <a:solidFill>
                <a:schemeClr val="bg1"/>
              </a:solidFill>
              <a:latin typeface="Book Antiqua" pitchFamily="18" charset="0"/>
            </a:endParaRPr>
          </a:p>
          <a:p>
            <a:r>
              <a:rPr lang="en-US" sz="2000" dirty="0" smtClean="0">
                <a:solidFill>
                  <a:schemeClr val="bg1"/>
                </a:solidFill>
                <a:latin typeface="Book Antiqua" pitchFamily="18" charset="0"/>
              </a:rPr>
              <a:t>ELA-Literacy.RST.9-10.3 </a:t>
            </a:r>
            <a:r>
              <a:rPr lang="en-US" sz="2000" dirty="0" smtClean="0">
                <a:solidFill>
                  <a:schemeClr val="bg1"/>
                </a:solidFill>
                <a:latin typeface="Book Antiqua" pitchFamily="18" charset="0"/>
              </a:rPr>
              <a:t>Follow precisely a complex multistep procedure when</a:t>
            </a:r>
          </a:p>
          <a:p>
            <a:r>
              <a:rPr lang="en-US" sz="2000" dirty="0" smtClean="0">
                <a:solidFill>
                  <a:schemeClr val="bg1"/>
                </a:solidFill>
                <a:latin typeface="Book Antiqua" pitchFamily="18" charset="0"/>
              </a:rPr>
              <a:t>carrying out experiments, taking measurements, or performing technical tasks,</a:t>
            </a:r>
          </a:p>
          <a:p>
            <a:r>
              <a:rPr lang="en-US" sz="2000" dirty="0" smtClean="0">
                <a:solidFill>
                  <a:schemeClr val="bg1"/>
                </a:solidFill>
                <a:latin typeface="Book Antiqua" pitchFamily="18" charset="0"/>
              </a:rPr>
              <a:t>attending to special cases or exceptions defined in the text.</a:t>
            </a:r>
          </a:p>
          <a:p>
            <a:endParaRPr lang="en-US" sz="2000" dirty="0" smtClean="0">
              <a:solidFill>
                <a:schemeClr val="bg1"/>
              </a:solidFill>
              <a:latin typeface="Book Antiqua" pitchFamily="18" charset="0"/>
            </a:endParaRPr>
          </a:p>
          <a:p>
            <a:r>
              <a:rPr lang="en-US" sz="2000" dirty="0" smtClean="0">
                <a:solidFill>
                  <a:schemeClr val="bg1"/>
                </a:solidFill>
                <a:latin typeface="Book Antiqua" pitchFamily="18" charset="0"/>
              </a:rPr>
              <a:t>ELA-Literacy.RST.9-10.4 </a:t>
            </a:r>
            <a:r>
              <a:rPr lang="en-US" sz="2000" dirty="0" smtClean="0">
                <a:solidFill>
                  <a:schemeClr val="bg1"/>
                </a:solidFill>
                <a:latin typeface="Book Antiqua" pitchFamily="18" charset="0"/>
              </a:rPr>
              <a:t>Determine the meaning of symbols, key terms, and </a:t>
            </a:r>
            <a:r>
              <a:rPr lang="en-US" sz="2000" dirty="0" smtClean="0">
                <a:solidFill>
                  <a:schemeClr val="bg1"/>
                </a:solidFill>
                <a:latin typeface="Book Antiqua" pitchFamily="18" charset="0"/>
              </a:rPr>
              <a:t>other domain-specific </a:t>
            </a:r>
            <a:r>
              <a:rPr lang="en-US" sz="2000" dirty="0" smtClean="0">
                <a:solidFill>
                  <a:schemeClr val="bg1"/>
                </a:solidFill>
                <a:latin typeface="Book Antiqua" pitchFamily="18" charset="0"/>
              </a:rPr>
              <a:t>words and phrases as they are used in a specific scientific or </a:t>
            </a:r>
            <a:r>
              <a:rPr lang="en-US" sz="2000" dirty="0" smtClean="0">
                <a:solidFill>
                  <a:schemeClr val="bg1"/>
                </a:solidFill>
                <a:latin typeface="Book Antiqua" pitchFamily="18" charset="0"/>
              </a:rPr>
              <a:t>technical context </a:t>
            </a:r>
            <a:r>
              <a:rPr lang="en-US" sz="2000" dirty="0" smtClean="0">
                <a:solidFill>
                  <a:schemeClr val="bg1"/>
                </a:solidFill>
                <a:latin typeface="Book Antiqua" pitchFamily="18" charset="0"/>
              </a:rPr>
              <a:t>relevant to grades 9–10 texts and topics.</a:t>
            </a:r>
          </a:p>
          <a:p>
            <a:endParaRPr lang="en-US" sz="2000" dirty="0" smtClean="0">
              <a:solidFill>
                <a:schemeClr val="bg1"/>
              </a:solidFill>
              <a:latin typeface="Book Antiqua" pitchFamily="18" charset="0"/>
            </a:endParaRPr>
          </a:p>
          <a:p>
            <a:r>
              <a:rPr lang="en-US" sz="2000" dirty="0" smtClean="0">
                <a:solidFill>
                  <a:schemeClr val="bg1"/>
                </a:solidFill>
                <a:latin typeface="Book Antiqua" pitchFamily="18" charset="0"/>
              </a:rPr>
              <a:t>ELA-Literacy.RST.9-10.5 </a:t>
            </a:r>
            <a:r>
              <a:rPr lang="en-US" sz="2000" dirty="0" smtClean="0">
                <a:solidFill>
                  <a:schemeClr val="bg1"/>
                </a:solidFill>
                <a:latin typeface="Book Antiqua" pitchFamily="18" charset="0"/>
              </a:rPr>
              <a:t>Analyze the structure of the relationships among concepts </a:t>
            </a:r>
            <a:r>
              <a:rPr lang="en-US" sz="2000" dirty="0" smtClean="0">
                <a:solidFill>
                  <a:schemeClr val="bg1"/>
                </a:solidFill>
                <a:latin typeface="Book Antiqua" pitchFamily="18" charset="0"/>
              </a:rPr>
              <a:t>in a text</a:t>
            </a:r>
            <a:r>
              <a:rPr lang="en-US" sz="2000" dirty="0" smtClean="0">
                <a:solidFill>
                  <a:schemeClr val="bg1"/>
                </a:solidFill>
                <a:latin typeface="Book Antiqua" pitchFamily="18" charset="0"/>
              </a:rPr>
              <a:t>.</a:t>
            </a:r>
            <a:endParaRPr lang="en-US" sz="2000" dirty="0">
              <a:solidFill>
                <a:schemeClr val="bg1"/>
              </a:solidFill>
              <a:latin typeface="Book Antiqua" pitchFamily="18" charset="0"/>
            </a:endParaRPr>
          </a:p>
        </p:txBody>
      </p:sp>
    </p:spTree>
  </p:cSld>
  <p:clrMapOvr>
    <a:masterClrMapping/>
  </p:clrMapOvr>
  <p:transition spd="med">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124754"/>
          </a:xfrm>
          <a:prstGeom prst="rect">
            <a:avLst/>
          </a:prstGeom>
        </p:spPr>
        <p:txBody>
          <a:bodyPr wrap="square">
            <a:spAutoFit/>
          </a:bodyPr>
          <a:lstStyle/>
          <a:p>
            <a:r>
              <a:rPr lang="en-US" sz="2000" dirty="0" smtClean="0">
                <a:solidFill>
                  <a:schemeClr val="bg1"/>
                </a:solidFill>
                <a:latin typeface="Book Antiqua" pitchFamily="18" charset="0"/>
              </a:rPr>
              <a:t>ELA-Literacy.RST.9-10.6 Analyze the author’s purpose in providing an explanation</a:t>
            </a:r>
            <a:r>
              <a:rPr lang="en-US" sz="2000" dirty="0" smtClean="0">
                <a:solidFill>
                  <a:schemeClr val="bg1"/>
                </a:solidFill>
                <a:latin typeface="Book Antiqua" pitchFamily="18" charset="0"/>
              </a:rPr>
              <a:t>, describing </a:t>
            </a:r>
            <a:r>
              <a:rPr lang="en-US" sz="2000" dirty="0" smtClean="0">
                <a:solidFill>
                  <a:schemeClr val="bg1"/>
                </a:solidFill>
                <a:latin typeface="Book Antiqua" pitchFamily="18" charset="0"/>
              </a:rPr>
              <a:t>a procedure, or discussing an experiment in a text, defining the question </a:t>
            </a:r>
            <a:r>
              <a:rPr lang="en-US" sz="2000" dirty="0" smtClean="0">
                <a:solidFill>
                  <a:schemeClr val="bg1"/>
                </a:solidFill>
                <a:latin typeface="Book Antiqua" pitchFamily="18" charset="0"/>
              </a:rPr>
              <a:t>the author </a:t>
            </a:r>
            <a:r>
              <a:rPr lang="en-US" sz="2000" dirty="0" smtClean="0">
                <a:solidFill>
                  <a:schemeClr val="bg1"/>
                </a:solidFill>
                <a:latin typeface="Book Antiqua" pitchFamily="18" charset="0"/>
              </a:rPr>
              <a:t>seeks to address.</a:t>
            </a:r>
          </a:p>
          <a:p>
            <a:endParaRPr lang="en-US" sz="2000" dirty="0" smtClean="0">
              <a:solidFill>
                <a:schemeClr val="bg1"/>
              </a:solidFill>
              <a:latin typeface="Book Antiqua" pitchFamily="18" charset="0"/>
            </a:endParaRPr>
          </a:p>
          <a:p>
            <a:r>
              <a:rPr lang="en-US" sz="2000" dirty="0" smtClean="0">
                <a:solidFill>
                  <a:schemeClr val="bg1"/>
                </a:solidFill>
                <a:latin typeface="Book Antiqua" pitchFamily="18" charset="0"/>
              </a:rPr>
              <a:t>ELA-Literacy.RST.9-10.7 </a:t>
            </a:r>
            <a:r>
              <a:rPr lang="en-US" sz="2000" dirty="0" smtClean="0">
                <a:solidFill>
                  <a:schemeClr val="bg1"/>
                </a:solidFill>
                <a:latin typeface="Book Antiqua" pitchFamily="18" charset="0"/>
              </a:rPr>
              <a:t>Translate quantitative or technical information expressed </a:t>
            </a:r>
            <a:r>
              <a:rPr lang="en-US" sz="2000" dirty="0" smtClean="0">
                <a:solidFill>
                  <a:schemeClr val="bg1"/>
                </a:solidFill>
                <a:latin typeface="Book Antiqua" pitchFamily="18" charset="0"/>
              </a:rPr>
              <a:t>in words </a:t>
            </a:r>
            <a:r>
              <a:rPr lang="en-US" sz="2000" dirty="0" smtClean="0">
                <a:solidFill>
                  <a:schemeClr val="bg1"/>
                </a:solidFill>
                <a:latin typeface="Book Antiqua" pitchFamily="18" charset="0"/>
              </a:rPr>
              <a:t>in a text into visual form (e.g., a table or chart) and translate </a:t>
            </a:r>
            <a:r>
              <a:rPr lang="en-US" sz="2000" dirty="0" smtClean="0">
                <a:solidFill>
                  <a:schemeClr val="bg1"/>
                </a:solidFill>
                <a:latin typeface="Book Antiqua" pitchFamily="18" charset="0"/>
              </a:rPr>
              <a:t>information e </a:t>
            </a:r>
            <a:r>
              <a:rPr lang="en-US" sz="2000" dirty="0" smtClean="0">
                <a:solidFill>
                  <a:schemeClr val="bg1"/>
                </a:solidFill>
                <a:latin typeface="Book Antiqua" pitchFamily="18" charset="0"/>
              </a:rPr>
              <a:t>g words</a:t>
            </a:r>
          </a:p>
          <a:p>
            <a:endParaRPr lang="en-US" sz="1200" b="1" dirty="0" smtClean="0">
              <a:solidFill>
                <a:schemeClr val="bg1"/>
              </a:solidFill>
              <a:latin typeface="Book Antiqua" pitchFamily="18" charset="0"/>
            </a:endParaRPr>
          </a:p>
          <a:p>
            <a:r>
              <a:rPr lang="en-US" sz="2000" b="1" dirty="0" smtClean="0">
                <a:solidFill>
                  <a:schemeClr val="bg1"/>
                </a:solidFill>
                <a:latin typeface="Book Antiqua" pitchFamily="18" charset="0"/>
              </a:rPr>
              <a:t>English </a:t>
            </a:r>
            <a:r>
              <a:rPr lang="en-US" sz="2000" b="1" dirty="0" smtClean="0">
                <a:solidFill>
                  <a:schemeClr val="bg1"/>
                </a:solidFill>
                <a:latin typeface="Book Antiqua" pitchFamily="18" charset="0"/>
              </a:rPr>
              <a:t>Language Arts </a:t>
            </a:r>
            <a:r>
              <a:rPr lang="en-US" sz="2000" b="1" dirty="0" smtClean="0">
                <a:solidFill>
                  <a:schemeClr val="bg1"/>
                </a:solidFill>
                <a:latin typeface="Book Antiqua" pitchFamily="18" charset="0"/>
              </a:rPr>
              <a:t>Standards - Science </a:t>
            </a:r>
            <a:r>
              <a:rPr lang="en-US" sz="2000" b="1" dirty="0" smtClean="0">
                <a:solidFill>
                  <a:schemeClr val="bg1"/>
                </a:solidFill>
                <a:latin typeface="Book Antiqua" pitchFamily="18" charset="0"/>
              </a:rPr>
              <a:t>&amp; Technical </a:t>
            </a:r>
            <a:r>
              <a:rPr lang="en-US" sz="2000" b="1" dirty="0" smtClean="0">
                <a:solidFill>
                  <a:schemeClr val="bg1"/>
                </a:solidFill>
                <a:latin typeface="Book Antiqua" pitchFamily="18" charset="0"/>
              </a:rPr>
              <a:t>Subjects </a:t>
            </a:r>
            <a:r>
              <a:rPr lang="en-US" sz="2000" b="1" dirty="0" smtClean="0">
                <a:solidFill>
                  <a:schemeClr val="bg1"/>
                </a:solidFill>
                <a:latin typeface="Book Antiqua" pitchFamily="18" charset="0"/>
              </a:rPr>
              <a:t>9-10 </a:t>
            </a:r>
            <a:endParaRPr lang="en-US" sz="2000" b="1" dirty="0" smtClean="0">
              <a:solidFill>
                <a:schemeClr val="bg1"/>
              </a:solidFill>
              <a:latin typeface="Book Antiqua" pitchFamily="18" charset="0"/>
            </a:endParaRPr>
          </a:p>
          <a:p>
            <a:endParaRPr lang="en-US" sz="2000" dirty="0" smtClean="0">
              <a:solidFill>
                <a:schemeClr val="bg1"/>
              </a:solidFill>
              <a:latin typeface="Book Antiqua" pitchFamily="18" charset="0"/>
            </a:endParaRPr>
          </a:p>
          <a:p>
            <a:r>
              <a:rPr lang="en-US" sz="2000" dirty="0" smtClean="0">
                <a:solidFill>
                  <a:schemeClr val="bg1"/>
                </a:solidFill>
                <a:latin typeface="Book Antiqua" pitchFamily="18" charset="0"/>
              </a:rPr>
              <a:t>ELA-Literacy.RST.9-10.8 </a:t>
            </a:r>
            <a:r>
              <a:rPr lang="en-US" sz="2000" dirty="0" smtClean="0">
                <a:solidFill>
                  <a:schemeClr val="bg1"/>
                </a:solidFill>
                <a:latin typeface="Book Antiqua" pitchFamily="18" charset="0"/>
              </a:rPr>
              <a:t>Assess the extent to which the reasoning and evidence in </a:t>
            </a:r>
            <a:r>
              <a:rPr lang="en-US" sz="2000" dirty="0" smtClean="0">
                <a:solidFill>
                  <a:schemeClr val="bg1"/>
                </a:solidFill>
                <a:latin typeface="Book Antiqua" pitchFamily="18" charset="0"/>
              </a:rPr>
              <a:t>a text </a:t>
            </a:r>
            <a:r>
              <a:rPr lang="en-US" sz="2000" dirty="0" smtClean="0">
                <a:solidFill>
                  <a:schemeClr val="bg1"/>
                </a:solidFill>
                <a:latin typeface="Book Antiqua" pitchFamily="18" charset="0"/>
              </a:rPr>
              <a:t>support the author’s claim or a recommendation for solving a scientific or </a:t>
            </a:r>
            <a:r>
              <a:rPr lang="en-US" sz="2000" dirty="0" smtClean="0">
                <a:solidFill>
                  <a:schemeClr val="bg1"/>
                </a:solidFill>
                <a:latin typeface="Book Antiqua" pitchFamily="18" charset="0"/>
              </a:rPr>
              <a:t>technical problem</a:t>
            </a:r>
            <a:r>
              <a:rPr lang="en-US" sz="2000" dirty="0" smtClean="0">
                <a:solidFill>
                  <a:schemeClr val="bg1"/>
                </a:solidFill>
                <a:latin typeface="Book Antiqua" pitchFamily="18" charset="0"/>
              </a:rPr>
              <a:t>.</a:t>
            </a:r>
          </a:p>
          <a:p>
            <a:endParaRPr lang="en-US" sz="2000" dirty="0" smtClean="0">
              <a:solidFill>
                <a:schemeClr val="bg1"/>
              </a:solidFill>
              <a:latin typeface="Book Antiqua" pitchFamily="18" charset="0"/>
            </a:endParaRPr>
          </a:p>
          <a:p>
            <a:r>
              <a:rPr lang="en-US" sz="2000" dirty="0" smtClean="0">
                <a:solidFill>
                  <a:schemeClr val="bg1"/>
                </a:solidFill>
                <a:latin typeface="Book Antiqua" pitchFamily="18" charset="0"/>
              </a:rPr>
              <a:t>ELA-Literacy.RST.9-10.9 </a:t>
            </a:r>
            <a:r>
              <a:rPr lang="en-US" sz="2000" dirty="0" smtClean="0">
                <a:solidFill>
                  <a:schemeClr val="bg1"/>
                </a:solidFill>
                <a:latin typeface="Book Antiqua" pitchFamily="18" charset="0"/>
              </a:rPr>
              <a:t>Compare and contrast findings presented in a text to </a:t>
            </a:r>
            <a:r>
              <a:rPr lang="en-US" sz="2000" dirty="0" smtClean="0">
                <a:solidFill>
                  <a:schemeClr val="bg1"/>
                </a:solidFill>
                <a:latin typeface="Book Antiqua" pitchFamily="18" charset="0"/>
              </a:rPr>
              <a:t>those from </a:t>
            </a:r>
            <a:r>
              <a:rPr lang="en-US" sz="2000" dirty="0" smtClean="0">
                <a:solidFill>
                  <a:schemeClr val="bg1"/>
                </a:solidFill>
                <a:latin typeface="Book Antiqua" pitchFamily="18" charset="0"/>
              </a:rPr>
              <a:t>other sources (including their own experiments), noting when the findings </a:t>
            </a:r>
            <a:r>
              <a:rPr lang="en-US" sz="2000" dirty="0" smtClean="0">
                <a:solidFill>
                  <a:schemeClr val="bg1"/>
                </a:solidFill>
                <a:latin typeface="Book Antiqua" pitchFamily="18" charset="0"/>
              </a:rPr>
              <a:t>support or </a:t>
            </a:r>
            <a:r>
              <a:rPr lang="en-US" sz="2000" dirty="0" smtClean="0">
                <a:solidFill>
                  <a:schemeClr val="bg1"/>
                </a:solidFill>
                <a:latin typeface="Book Antiqua" pitchFamily="18" charset="0"/>
              </a:rPr>
              <a:t>contradict previous explanations or accounts.</a:t>
            </a:r>
          </a:p>
          <a:p>
            <a:endParaRPr lang="en-US" sz="2000" dirty="0" smtClean="0">
              <a:solidFill>
                <a:schemeClr val="bg1"/>
              </a:solidFill>
              <a:latin typeface="Book Antiqua" pitchFamily="18" charset="0"/>
            </a:endParaRPr>
          </a:p>
          <a:p>
            <a:r>
              <a:rPr lang="en-US" sz="2000" dirty="0" smtClean="0">
                <a:solidFill>
                  <a:schemeClr val="bg1"/>
                </a:solidFill>
                <a:latin typeface="Book Antiqua" pitchFamily="18" charset="0"/>
              </a:rPr>
              <a:t>ELA-Literacy.RST.9-10.10 </a:t>
            </a:r>
            <a:r>
              <a:rPr lang="en-US" sz="2000" dirty="0" smtClean="0">
                <a:solidFill>
                  <a:schemeClr val="bg1"/>
                </a:solidFill>
                <a:latin typeface="Book Antiqua" pitchFamily="18" charset="0"/>
              </a:rPr>
              <a:t>By the end of grade 10, read and comprehend</a:t>
            </a:r>
          </a:p>
          <a:p>
            <a:r>
              <a:rPr lang="en-US" sz="2000" dirty="0" smtClean="0">
                <a:solidFill>
                  <a:schemeClr val="bg1"/>
                </a:solidFill>
                <a:latin typeface="Book Antiqua" pitchFamily="18" charset="0"/>
              </a:rPr>
              <a:t>science/technical proficiency.</a:t>
            </a:r>
            <a:endParaRPr lang="en-US" sz="2000" dirty="0">
              <a:solidFill>
                <a:schemeClr val="bg1"/>
              </a:solidFill>
              <a:latin typeface="Book Antiqua" pitchFamily="18" charset="0"/>
            </a:endParaRPr>
          </a:p>
        </p:txBody>
      </p:sp>
    </p:spTree>
  </p:cSld>
  <p:clrMapOvr>
    <a:masterClrMapping/>
  </p:clrMapOvr>
  <p:transition spd="med">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0"/>
            <a:ext cx="9144000" cy="6832640"/>
          </a:xfrm>
          <a:prstGeom prst="rect">
            <a:avLst/>
          </a:prstGeom>
        </p:spPr>
        <p:txBody>
          <a:bodyPr wrap="square">
            <a:spAutoFit/>
          </a:bodyPr>
          <a:lstStyle/>
          <a:p>
            <a:pPr algn="ctr">
              <a:lnSpc>
                <a:spcPct val="150000"/>
              </a:lnSpc>
            </a:pPr>
            <a:r>
              <a:rPr lang="en-US" sz="2800" b="1" dirty="0" smtClean="0">
                <a:solidFill>
                  <a:schemeClr val="bg1"/>
                </a:solidFill>
                <a:latin typeface="Book Antiqua" pitchFamily="18" charset="0"/>
              </a:rPr>
              <a:t>Mathematics </a:t>
            </a:r>
            <a:r>
              <a:rPr lang="en-US" sz="2800" b="1" dirty="0" smtClean="0">
                <a:solidFill>
                  <a:schemeClr val="bg1"/>
                </a:solidFill>
                <a:latin typeface="Book Antiqua" pitchFamily="18" charset="0"/>
              </a:rPr>
              <a:t> Common </a:t>
            </a:r>
            <a:r>
              <a:rPr lang="en-US" sz="2800" b="1" dirty="0" smtClean="0">
                <a:solidFill>
                  <a:schemeClr val="bg1"/>
                </a:solidFill>
                <a:latin typeface="Book Antiqua" pitchFamily="18" charset="0"/>
              </a:rPr>
              <a:t>Core</a:t>
            </a:r>
          </a:p>
          <a:p>
            <a:pPr algn="ctr">
              <a:lnSpc>
                <a:spcPct val="150000"/>
              </a:lnSpc>
            </a:pPr>
            <a:r>
              <a:rPr lang="en-US" sz="2400" dirty="0" smtClean="0">
                <a:solidFill>
                  <a:schemeClr val="bg1"/>
                </a:solidFill>
                <a:latin typeface="Book Antiqua" pitchFamily="18" charset="0"/>
              </a:rPr>
              <a:t>Counting &amp; Cardinality</a:t>
            </a:r>
          </a:p>
          <a:p>
            <a:pPr algn="ctr">
              <a:lnSpc>
                <a:spcPct val="150000"/>
              </a:lnSpc>
            </a:pPr>
            <a:r>
              <a:rPr lang="en-US" sz="2400" dirty="0" smtClean="0">
                <a:solidFill>
                  <a:schemeClr val="bg1"/>
                </a:solidFill>
                <a:latin typeface="Book Antiqua" pitchFamily="18" charset="0"/>
              </a:rPr>
              <a:t>Operations &amp; Algebraic Thinking</a:t>
            </a:r>
          </a:p>
          <a:p>
            <a:pPr algn="ctr">
              <a:lnSpc>
                <a:spcPct val="150000"/>
              </a:lnSpc>
            </a:pPr>
            <a:r>
              <a:rPr lang="en-US" sz="2400" dirty="0" smtClean="0">
                <a:solidFill>
                  <a:schemeClr val="bg1"/>
                </a:solidFill>
                <a:latin typeface="Book Antiqua" pitchFamily="18" charset="0"/>
              </a:rPr>
              <a:t>Number &amp; Operations in Base Ten</a:t>
            </a:r>
          </a:p>
          <a:p>
            <a:pPr algn="ctr">
              <a:lnSpc>
                <a:spcPct val="150000"/>
              </a:lnSpc>
            </a:pPr>
            <a:r>
              <a:rPr lang="en-US" sz="2400" dirty="0" smtClean="0">
                <a:solidFill>
                  <a:schemeClr val="bg1"/>
                </a:solidFill>
                <a:latin typeface="Book Antiqua" pitchFamily="18" charset="0"/>
              </a:rPr>
              <a:t>Number &amp; Operations—Fractions</a:t>
            </a:r>
          </a:p>
          <a:p>
            <a:pPr algn="ctr">
              <a:lnSpc>
                <a:spcPct val="150000"/>
              </a:lnSpc>
            </a:pPr>
            <a:r>
              <a:rPr lang="en-US" sz="2400" dirty="0" smtClean="0">
                <a:solidFill>
                  <a:schemeClr val="bg1"/>
                </a:solidFill>
                <a:latin typeface="Book Antiqua" pitchFamily="18" charset="0"/>
              </a:rPr>
              <a:t>Measurement </a:t>
            </a:r>
            <a:r>
              <a:rPr lang="en-US" sz="2400" dirty="0" smtClean="0">
                <a:solidFill>
                  <a:schemeClr val="bg1"/>
                </a:solidFill>
                <a:latin typeface="Book Antiqua" pitchFamily="18" charset="0"/>
              </a:rPr>
              <a:t>&amp; Data</a:t>
            </a:r>
          </a:p>
          <a:p>
            <a:pPr algn="ctr">
              <a:lnSpc>
                <a:spcPct val="150000"/>
              </a:lnSpc>
            </a:pPr>
            <a:r>
              <a:rPr lang="en-US" sz="2400" dirty="0" smtClean="0">
                <a:solidFill>
                  <a:schemeClr val="bg1"/>
                </a:solidFill>
                <a:latin typeface="Book Antiqua" pitchFamily="18" charset="0"/>
              </a:rPr>
              <a:t>Geometry</a:t>
            </a:r>
          </a:p>
          <a:p>
            <a:pPr algn="ctr">
              <a:lnSpc>
                <a:spcPct val="150000"/>
              </a:lnSpc>
            </a:pPr>
            <a:r>
              <a:rPr lang="en-US" sz="2400" dirty="0" smtClean="0">
                <a:solidFill>
                  <a:schemeClr val="bg1"/>
                </a:solidFill>
                <a:latin typeface="Book Antiqua" pitchFamily="18" charset="0"/>
              </a:rPr>
              <a:t>Ratios &amp; Proportional Relationships</a:t>
            </a:r>
          </a:p>
          <a:p>
            <a:pPr algn="ctr">
              <a:lnSpc>
                <a:spcPct val="150000"/>
              </a:lnSpc>
            </a:pPr>
            <a:r>
              <a:rPr lang="en-US" sz="2400" dirty="0" smtClean="0">
                <a:solidFill>
                  <a:schemeClr val="bg1"/>
                </a:solidFill>
                <a:latin typeface="Book Antiqua" pitchFamily="18" charset="0"/>
              </a:rPr>
              <a:t>The Number System</a:t>
            </a:r>
          </a:p>
          <a:p>
            <a:pPr algn="ctr">
              <a:lnSpc>
                <a:spcPct val="150000"/>
              </a:lnSpc>
            </a:pPr>
            <a:r>
              <a:rPr lang="en-US" sz="2400" dirty="0" smtClean="0">
                <a:solidFill>
                  <a:schemeClr val="bg1"/>
                </a:solidFill>
                <a:latin typeface="Book Antiqua" pitchFamily="18" charset="0"/>
              </a:rPr>
              <a:t>Expressions &amp; Equations</a:t>
            </a:r>
          </a:p>
          <a:p>
            <a:pPr algn="ctr">
              <a:lnSpc>
                <a:spcPct val="150000"/>
              </a:lnSpc>
            </a:pPr>
            <a:r>
              <a:rPr lang="en-US" sz="2400" dirty="0" smtClean="0">
                <a:solidFill>
                  <a:schemeClr val="bg1"/>
                </a:solidFill>
                <a:latin typeface="Book Antiqua" pitchFamily="18" charset="0"/>
              </a:rPr>
              <a:t>Functions</a:t>
            </a:r>
          </a:p>
          <a:p>
            <a:pPr algn="ctr">
              <a:lnSpc>
                <a:spcPct val="150000"/>
              </a:lnSpc>
            </a:pPr>
            <a:r>
              <a:rPr lang="en-US" sz="2400" dirty="0" smtClean="0">
                <a:solidFill>
                  <a:schemeClr val="bg1"/>
                </a:solidFill>
                <a:latin typeface="Book Antiqua" pitchFamily="18" charset="0"/>
              </a:rPr>
              <a:t>Statistics &amp; Probability</a:t>
            </a:r>
            <a:endParaRPr lang="en-US" sz="2400" dirty="0">
              <a:solidFill>
                <a:schemeClr val="bg1"/>
              </a:solidFill>
              <a:latin typeface="Book Antiqua" pitchFamily="18" charset="0"/>
            </a:endParaRPr>
          </a:p>
        </p:txBody>
      </p:sp>
    </p:spTree>
  </p:cSld>
  <p:clrMapOvr>
    <a:masterClrMapping/>
  </p:clrMapOvr>
  <p:transition spd="med">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35846"/>
            <a:ext cx="9144000" cy="6247864"/>
          </a:xfrm>
          <a:prstGeom prst="rect">
            <a:avLst/>
          </a:prstGeom>
        </p:spPr>
        <p:txBody>
          <a:bodyPr wrap="square">
            <a:spAutoFit/>
          </a:bodyPr>
          <a:lstStyle/>
          <a:p>
            <a:pPr algn="ctr">
              <a:spcBef>
                <a:spcPts val="1200"/>
              </a:spcBef>
            </a:pPr>
            <a:r>
              <a:rPr lang="en-US" sz="2400" b="1" dirty="0" smtClean="0">
                <a:solidFill>
                  <a:schemeClr val="bg1"/>
                </a:solidFill>
                <a:latin typeface="Book Antiqua" pitchFamily="18" charset="0"/>
              </a:rPr>
              <a:t>Understand the connections between proportional relationships</a:t>
            </a:r>
            <a:r>
              <a:rPr lang="en-US" sz="2400" b="1" dirty="0" smtClean="0">
                <a:solidFill>
                  <a:schemeClr val="bg1"/>
                </a:solidFill>
                <a:latin typeface="Book Antiqua" pitchFamily="18" charset="0"/>
              </a:rPr>
              <a:t>, lines</a:t>
            </a:r>
            <a:r>
              <a:rPr lang="en-US" sz="2400" b="1" dirty="0" smtClean="0">
                <a:solidFill>
                  <a:schemeClr val="bg1"/>
                </a:solidFill>
                <a:latin typeface="Book Antiqua" pitchFamily="18" charset="0"/>
              </a:rPr>
              <a:t>, and linear equations Grade </a:t>
            </a:r>
            <a:r>
              <a:rPr lang="en-US" sz="2400" b="1" dirty="0" smtClean="0">
                <a:solidFill>
                  <a:schemeClr val="bg1"/>
                </a:solidFill>
                <a:latin typeface="Book Antiqua" pitchFamily="18" charset="0"/>
              </a:rPr>
              <a:t>8</a:t>
            </a:r>
          </a:p>
          <a:p>
            <a:pPr>
              <a:spcBef>
                <a:spcPts val="1200"/>
              </a:spcBef>
            </a:pPr>
            <a:endParaRPr lang="en-US" sz="2400" b="1" dirty="0" smtClean="0">
              <a:solidFill>
                <a:schemeClr val="bg1"/>
              </a:solidFill>
              <a:latin typeface="Book Antiqua" pitchFamily="18" charset="0"/>
            </a:endParaRPr>
          </a:p>
          <a:p>
            <a:pPr>
              <a:spcBef>
                <a:spcPts val="1200"/>
              </a:spcBef>
            </a:pPr>
            <a:r>
              <a:rPr lang="en-US" sz="2400" dirty="0" smtClean="0">
                <a:solidFill>
                  <a:schemeClr val="bg1"/>
                </a:solidFill>
                <a:latin typeface="Book Antiqua" pitchFamily="18" charset="0"/>
              </a:rPr>
              <a:t>Math.Content.8.EE.B.5 Graph proportional relationships, </a:t>
            </a:r>
            <a:r>
              <a:rPr lang="en-US" sz="2400" dirty="0" smtClean="0">
                <a:solidFill>
                  <a:schemeClr val="bg1"/>
                </a:solidFill>
                <a:latin typeface="Book Antiqua" pitchFamily="18" charset="0"/>
              </a:rPr>
              <a:t>interpreting the </a:t>
            </a:r>
            <a:r>
              <a:rPr lang="en-US" sz="2400" dirty="0" smtClean="0">
                <a:solidFill>
                  <a:schemeClr val="bg1"/>
                </a:solidFill>
                <a:latin typeface="Book Antiqua" pitchFamily="18" charset="0"/>
              </a:rPr>
              <a:t>unit rate as the slope of the graph. Compare two </a:t>
            </a:r>
            <a:r>
              <a:rPr lang="en-US" sz="2400" dirty="0" smtClean="0">
                <a:solidFill>
                  <a:schemeClr val="bg1"/>
                </a:solidFill>
                <a:latin typeface="Book Antiqua" pitchFamily="18" charset="0"/>
              </a:rPr>
              <a:t>different proportional </a:t>
            </a:r>
            <a:r>
              <a:rPr lang="en-US" sz="2400" dirty="0" smtClean="0">
                <a:solidFill>
                  <a:schemeClr val="bg1"/>
                </a:solidFill>
                <a:latin typeface="Book Antiqua" pitchFamily="18" charset="0"/>
              </a:rPr>
              <a:t>relationships represented in different ways. For example</a:t>
            </a:r>
            <a:r>
              <a:rPr lang="en-US" sz="2400" dirty="0" smtClean="0">
                <a:solidFill>
                  <a:schemeClr val="bg1"/>
                </a:solidFill>
                <a:latin typeface="Book Antiqua" pitchFamily="18" charset="0"/>
              </a:rPr>
              <a:t>, compare </a:t>
            </a:r>
            <a:r>
              <a:rPr lang="en-US" sz="2400" dirty="0" smtClean="0">
                <a:solidFill>
                  <a:schemeClr val="bg1"/>
                </a:solidFill>
                <a:latin typeface="Book Antiqua" pitchFamily="18" charset="0"/>
              </a:rPr>
              <a:t>a distance-time graph to a distance-time equation </a:t>
            </a:r>
            <a:r>
              <a:rPr lang="en-US" sz="2400" dirty="0" smtClean="0">
                <a:solidFill>
                  <a:schemeClr val="bg1"/>
                </a:solidFill>
                <a:latin typeface="Book Antiqua" pitchFamily="18" charset="0"/>
              </a:rPr>
              <a:t>to determine </a:t>
            </a:r>
            <a:r>
              <a:rPr lang="en-US" sz="2400" dirty="0" smtClean="0">
                <a:solidFill>
                  <a:schemeClr val="bg1"/>
                </a:solidFill>
                <a:latin typeface="Book Antiqua" pitchFamily="18" charset="0"/>
              </a:rPr>
              <a:t>which of two moving objects has greater speed</a:t>
            </a:r>
            <a:r>
              <a:rPr lang="en-US" sz="2400" dirty="0" smtClean="0">
                <a:solidFill>
                  <a:schemeClr val="bg1"/>
                </a:solidFill>
                <a:latin typeface="Book Antiqua" pitchFamily="18" charset="0"/>
              </a:rPr>
              <a:t>. </a:t>
            </a:r>
          </a:p>
          <a:p>
            <a:pPr>
              <a:spcBef>
                <a:spcPts val="1200"/>
              </a:spcBef>
            </a:pPr>
            <a:endParaRPr lang="en-US" sz="2400" dirty="0" smtClean="0">
              <a:solidFill>
                <a:schemeClr val="bg1"/>
              </a:solidFill>
              <a:latin typeface="Book Antiqua" pitchFamily="18" charset="0"/>
            </a:endParaRPr>
          </a:p>
          <a:p>
            <a:pPr>
              <a:spcBef>
                <a:spcPts val="1200"/>
              </a:spcBef>
            </a:pPr>
            <a:r>
              <a:rPr lang="en-US" sz="2400" dirty="0" smtClean="0">
                <a:solidFill>
                  <a:schemeClr val="bg1"/>
                </a:solidFill>
                <a:latin typeface="Book Antiqua" pitchFamily="18" charset="0"/>
              </a:rPr>
              <a:t>Math.Content.8.EE.B.6 </a:t>
            </a:r>
            <a:r>
              <a:rPr lang="en-US" sz="2400" dirty="0" smtClean="0">
                <a:solidFill>
                  <a:schemeClr val="bg1"/>
                </a:solidFill>
                <a:latin typeface="Book Antiqua" pitchFamily="18" charset="0"/>
              </a:rPr>
              <a:t>Use similar triangles to explain why the </a:t>
            </a:r>
            <a:r>
              <a:rPr lang="en-US" sz="2400" dirty="0" smtClean="0">
                <a:solidFill>
                  <a:schemeClr val="bg1"/>
                </a:solidFill>
                <a:latin typeface="Book Antiqua" pitchFamily="18" charset="0"/>
              </a:rPr>
              <a:t>slope m </a:t>
            </a:r>
            <a:r>
              <a:rPr lang="en-US" sz="2400" dirty="0" smtClean="0">
                <a:solidFill>
                  <a:schemeClr val="bg1"/>
                </a:solidFill>
                <a:latin typeface="Book Antiqua" pitchFamily="18" charset="0"/>
              </a:rPr>
              <a:t>is the same between any two distinct points on a non-vertical line </a:t>
            </a:r>
            <a:r>
              <a:rPr lang="en-US" sz="2400" dirty="0" smtClean="0">
                <a:solidFill>
                  <a:schemeClr val="bg1"/>
                </a:solidFill>
                <a:latin typeface="Book Antiqua" pitchFamily="18" charset="0"/>
              </a:rPr>
              <a:t>in the </a:t>
            </a:r>
            <a:r>
              <a:rPr lang="en-US" sz="2400" dirty="0" smtClean="0">
                <a:solidFill>
                  <a:schemeClr val="bg1"/>
                </a:solidFill>
                <a:latin typeface="Book Antiqua" pitchFamily="18" charset="0"/>
              </a:rPr>
              <a:t>coordinate plane; derive the equation y = </a:t>
            </a:r>
            <a:r>
              <a:rPr lang="en-US" sz="2400" dirty="0" err="1" smtClean="0">
                <a:solidFill>
                  <a:schemeClr val="bg1"/>
                </a:solidFill>
                <a:latin typeface="Book Antiqua" pitchFamily="18" charset="0"/>
              </a:rPr>
              <a:t>mx</a:t>
            </a:r>
            <a:r>
              <a:rPr lang="en-US" sz="2400" dirty="0" smtClean="0">
                <a:solidFill>
                  <a:schemeClr val="bg1"/>
                </a:solidFill>
                <a:latin typeface="Book Antiqua" pitchFamily="18" charset="0"/>
              </a:rPr>
              <a:t> for a line through </a:t>
            </a:r>
            <a:r>
              <a:rPr lang="en-US" sz="2400" dirty="0" smtClean="0">
                <a:solidFill>
                  <a:schemeClr val="bg1"/>
                </a:solidFill>
                <a:latin typeface="Book Antiqua" pitchFamily="18" charset="0"/>
              </a:rPr>
              <a:t>the origin </a:t>
            </a:r>
            <a:r>
              <a:rPr lang="en-US" sz="2400" dirty="0" smtClean="0">
                <a:solidFill>
                  <a:schemeClr val="bg1"/>
                </a:solidFill>
                <a:latin typeface="Book Antiqua" pitchFamily="18" charset="0"/>
              </a:rPr>
              <a:t>and the equation </a:t>
            </a:r>
            <a:r>
              <a:rPr lang="en-US" sz="2400" i="1" dirty="0" smtClean="0">
                <a:solidFill>
                  <a:schemeClr val="bg1"/>
                </a:solidFill>
                <a:latin typeface="Book Antiqua" pitchFamily="18" charset="0"/>
              </a:rPr>
              <a:t>y = </a:t>
            </a:r>
            <a:r>
              <a:rPr lang="en-US" sz="2400" i="1" dirty="0" err="1" smtClean="0">
                <a:solidFill>
                  <a:schemeClr val="bg1"/>
                </a:solidFill>
                <a:latin typeface="Book Antiqua" pitchFamily="18" charset="0"/>
              </a:rPr>
              <a:t>mx</a:t>
            </a:r>
            <a:r>
              <a:rPr lang="en-US" sz="2400" i="1" dirty="0" smtClean="0">
                <a:solidFill>
                  <a:schemeClr val="bg1"/>
                </a:solidFill>
                <a:latin typeface="Book Antiqua" pitchFamily="18" charset="0"/>
              </a:rPr>
              <a:t> + b for a line intercepting the </a:t>
            </a:r>
            <a:r>
              <a:rPr lang="en-US" sz="2400" i="1" dirty="0" smtClean="0">
                <a:solidFill>
                  <a:schemeClr val="bg1"/>
                </a:solidFill>
                <a:latin typeface="Book Antiqua" pitchFamily="18" charset="0"/>
              </a:rPr>
              <a:t>vertical </a:t>
            </a:r>
            <a:r>
              <a:rPr lang="en-US" sz="2400" dirty="0" smtClean="0">
                <a:solidFill>
                  <a:schemeClr val="bg1"/>
                </a:solidFill>
                <a:latin typeface="Book Antiqua" pitchFamily="18" charset="0"/>
              </a:rPr>
              <a:t>axis </a:t>
            </a:r>
            <a:r>
              <a:rPr lang="en-US" sz="2400" dirty="0" smtClean="0">
                <a:solidFill>
                  <a:schemeClr val="bg1"/>
                </a:solidFill>
                <a:latin typeface="Book Antiqua" pitchFamily="18" charset="0"/>
              </a:rPr>
              <a:t>at </a:t>
            </a:r>
            <a:r>
              <a:rPr lang="en-US" sz="2400" i="1" dirty="0" smtClean="0">
                <a:solidFill>
                  <a:schemeClr val="bg1"/>
                </a:solidFill>
                <a:latin typeface="Book Antiqua" pitchFamily="18" charset="0"/>
              </a:rPr>
              <a:t>b.</a:t>
            </a:r>
            <a:endParaRPr lang="en-US" sz="2400" dirty="0">
              <a:solidFill>
                <a:schemeClr val="bg1"/>
              </a:solidFill>
              <a:latin typeface="Book Antiqua" pitchFamily="18" charset="0"/>
            </a:endParaRPr>
          </a:p>
        </p:txBody>
      </p:sp>
    </p:spTree>
  </p:cSld>
  <p:clrMapOvr>
    <a:masterClrMapping/>
  </p:clrMapOvr>
  <p:transition spd="med">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8847"/>
            <a:ext cx="9144000" cy="6832640"/>
          </a:xfrm>
          <a:prstGeom prst="rect">
            <a:avLst/>
          </a:prstGeom>
        </p:spPr>
        <p:txBody>
          <a:bodyPr wrap="square">
            <a:spAutoFit/>
          </a:bodyPr>
          <a:lstStyle/>
          <a:p>
            <a:pPr algn="ctr"/>
            <a:r>
              <a:rPr lang="en-US" sz="2400" b="1" dirty="0" smtClean="0">
                <a:solidFill>
                  <a:schemeClr val="bg1"/>
                </a:solidFill>
                <a:latin typeface="Book Antiqua" pitchFamily="18" charset="0"/>
              </a:rPr>
              <a:t>Understand congruence and similarity using physical</a:t>
            </a:r>
          </a:p>
          <a:p>
            <a:pPr algn="ctr"/>
            <a:r>
              <a:rPr lang="en-US" sz="2400" b="1" dirty="0" smtClean="0">
                <a:solidFill>
                  <a:schemeClr val="bg1"/>
                </a:solidFill>
                <a:latin typeface="Book Antiqua" pitchFamily="18" charset="0"/>
              </a:rPr>
              <a:t>models, transparencies, or geometry software Grade 8</a:t>
            </a:r>
          </a:p>
          <a:p>
            <a:endParaRPr lang="en-US" sz="2400" dirty="0" smtClean="0">
              <a:solidFill>
                <a:schemeClr val="bg1"/>
              </a:solidFill>
              <a:latin typeface="Book Antiqua" pitchFamily="18" charset="0"/>
            </a:endParaRPr>
          </a:p>
          <a:p>
            <a:r>
              <a:rPr lang="en-US" sz="2400" dirty="0" smtClean="0">
                <a:solidFill>
                  <a:schemeClr val="bg1"/>
                </a:solidFill>
                <a:latin typeface="Book Antiqua" pitchFamily="18" charset="0"/>
              </a:rPr>
              <a:t>Math.Content.8.G.A.1 </a:t>
            </a:r>
            <a:r>
              <a:rPr lang="en-US" sz="2400" dirty="0" smtClean="0">
                <a:solidFill>
                  <a:schemeClr val="bg1"/>
                </a:solidFill>
                <a:latin typeface="Book Antiqua" pitchFamily="18" charset="0"/>
              </a:rPr>
              <a:t>Verify experimentally the properties of</a:t>
            </a:r>
          </a:p>
          <a:p>
            <a:r>
              <a:rPr lang="en-US" sz="2400" dirty="0" smtClean="0">
                <a:solidFill>
                  <a:schemeClr val="bg1"/>
                </a:solidFill>
                <a:latin typeface="Book Antiqua" pitchFamily="18" charset="0"/>
              </a:rPr>
              <a:t>rotations, reflections, and translations:</a:t>
            </a:r>
          </a:p>
          <a:p>
            <a:endParaRPr lang="en-US" dirty="0" smtClean="0">
              <a:solidFill>
                <a:schemeClr val="bg1"/>
              </a:solidFill>
              <a:latin typeface="Book Antiqua" pitchFamily="18" charset="0"/>
            </a:endParaRPr>
          </a:p>
          <a:p>
            <a:r>
              <a:rPr lang="en-US" sz="2400" dirty="0" smtClean="0">
                <a:solidFill>
                  <a:schemeClr val="bg1"/>
                </a:solidFill>
                <a:latin typeface="Book Antiqua" pitchFamily="18" charset="0"/>
              </a:rPr>
              <a:t>Math.Content.8.G.A.1a </a:t>
            </a:r>
            <a:r>
              <a:rPr lang="en-US" sz="2400" dirty="0" smtClean="0">
                <a:solidFill>
                  <a:schemeClr val="bg1"/>
                </a:solidFill>
                <a:latin typeface="Book Antiqua" pitchFamily="18" charset="0"/>
              </a:rPr>
              <a:t>Lines are taken to lines, and line segments </a:t>
            </a:r>
            <a:r>
              <a:rPr lang="en-US" sz="2400" dirty="0" smtClean="0">
                <a:solidFill>
                  <a:schemeClr val="bg1"/>
                </a:solidFill>
                <a:latin typeface="Book Antiqua" pitchFamily="18" charset="0"/>
              </a:rPr>
              <a:t>to line </a:t>
            </a:r>
            <a:r>
              <a:rPr lang="en-US" sz="2400" dirty="0" smtClean="0">
                <a:solidFill>
                  <a:schemeClr val="bg1"/>
                </a:solidFill>
                <a:latin typeface="Book Antiqua" pitchFamily="18" charset="0"/>
              </a:rPr>
              <a:t>segments of the same length.</a:t>
            </a:r>
          </a:p>
          <a:p>
            <a:endParaRPr lang="en-US" dirty="0" smtClean="0">
              <a:solidFill>
                <a:schemeClr val="bg1"/>
              </a:solidFill>
              <a:latin typeface="Book Antiqua" pitchFamily="18" charset="0"/>
            </a:endParaRPr>
          </a:p>
          <a:p>
            <a:r>
              <a:rPr lang="en-US" sz="2400" dirty="0" smtClean="0">
                <a:solidFill>
                  <a:schemeClr val="bg1"/>
                </a:solidFill>
                <a:latin typeface="Book Antiqua" pitchFamily="18" charset="0"/>
              </a:rPr>
              <a:t>Math.Content.8.G.A.1b </a:t>
            </a:r>
            <a:r>
              <a:rPr lang="en-US" sz="2400" dirty="0" smtClean="0">
                <a:solidFill>
                  <a:schemeClr val="bg1"/>
                </a:solidFill>
                <a:latin typeface="Book Antiqua" pitchFamily="18" charset="0"/>
              </a:rPr>
              <a:t>Angles are taken to angles of the same</a:t>
            </a:r>
          </a:p>
          <a:p>
            <a:r>
              <a:rPr lang="en-US" sz="2400" dirty="0" smtClean="0">
                <a:solidFill>
                  <a:schemeClr val="bg1"/>
                </a:solidFill>
                <a:latin typeface="Book Antiqua" pitchFamily="18" charset="0"/>
              </a:rPr>
              <a:t>measure.</a:t>
            </a:r>
          </a:p>
          <a:p>
            <a:endParaRPr lang="en-US" dirty="0" smtClean="0">
              <a:solidFill>
                <a:schemeClr val="bg1"/>
              </a:solidFill>
              <a:latin typeface="Book Antiqua" pitchFamily="18" charset="0"/>
            </a:endParaRPr>
          </a:p>
          <a:p>
            <a:r>
              <a:rPr lang="en-US" sz="2400" dirty="0" smtClean="0">
                <a:solidFill>
                  <a:schemeClr val="bg1"/>
                </a:solidFill>
                <a:latin typeface="Book Antiqua" pitchFamily="18" charset="0"/>
              </a:rPr>
              <a:t>Math.Content.8.G.A.1c </a:t>
            </a:r>
            <a:r>
              <a:rPr lang="en-US" sz="2400" dirty="0" smtClean="0">
                <a:solidFill>
                  <a:schemeClr val="bg1"/>
                </a:solidFill>
                <a:latin typeface="Book Antiqua" pitchFamily="18" charset="0"/>
              </a:rPr>
              <a:t>Parallel lines are taken to parallel lines.</a:t>
            </a:r>
          </a:p>
          <a:p>
            <a:endParaRPr lang="en-US" dirty="0" smtClean="0">
              <a:solidFill>
                <a:schemeClr val="bg1"/>
              </a:solidFill>
              <a:latin typeface="Book Antiqua" pitchFamily="18" charset="0"/>
            </a:endParaRPr>
          </a:p>
          <a:p>
            <a:r>
              <a:rPr lang="en-US" sz="2400" dirty="0" smtClean="0">
                <a:solidFill>
                  <a:schemeClr val="bg1"/>
                </a:solidFill>
                <a:latin typeface="Book Antiqua" pitchFamily="18" charset="0"/>
              </a:rPr>
              <a:t>Math.Content.8.G.A.2 </a:t>
            </a:r>
            <a:r>
              <a:rPr lang="en-US" sz="2400" dirty="0" smtClean="0">
                <a:solidFill>
                  <a:schemeClr val="bg1"/>
                </a:solidFill>
                <a:latin typeface="Book Antiqua" pitchFamily="18" charset="0"/>
              </a:rPr>
              <a:t>Understand that a two-dimensional figure </a:t>
            </a:r>
            <a:r>
              <a:rPr lang="en-US" sz="2400" dirty="0" smtClean="0">
                <a:solidFill>
                  <a:schemeClr val="bg1"/>
                </a:solidFill>
                <a:latin typeface="Book Antiqua" pitchFamily="18" charset="0"/>
              </a:rPr>
              <a:t>is congruent </a:t>
            </a:r>
            <a:r>
              <a:rPr lang="en-US" sz="2400" dirty="0" smtClean="0">
                <a:solidFill>
                  <a:schemeClr val="bg1"/>
                </a:solidFill>
                <a:latin typeface="Book Antiqua" pitchFamily="18" charset="0"/>
              </a:rPr>
              <a:t>to another if the second can be obtained from the first by </a:t>
            </a:r>
            <a:r>
              <a:rPr lang="en-US" sz="2400" dirty="0" smtClean="0">
                <a:solidFill>
                  <a:schemeClr val="bg1"/>
                </a:solidFill>
                <a:latin typeface="Book Antiqua" pitchFamily="18" charset="0"/>
              </a:rPr>
              <a:t>a sequence </a:t>
            </a:r>
            <a:r>
              <a:rPr lang="en-US" sz="2400" dirty="0" smtClean="0">
                <a:solidFill>
                  <a:schemeClr val="bg1"/>
                </a:solidFill>
                <a:latin typeface="Book Antiqua" pitchFamily="18" charset="0"/>
              </a:rPr>
              <a:t>of rotations, reflections, and translations; given two</a:t>
            </a:r>
          </a:p>
          <a:p>
            <a:r>
              <a:rPr lang="en-US" sz="2400" dirty="0" smtClean="0">
                <a:solidFill>
                  <a:schemeClr val="bg1"/>
                </a:solidFill>
                <a:latin typeface="Book Antiqua" pitchFamily="18" charset="0"/>
              </a:rPr>
              <a:t>congruent figures, describe a sequence that exhibits the </a:t>
            </a:r>
            <a:r>
              <a:rPr lang="en-US" sz="2400" dirty="0" smtClean="0">
                <a:solidFill>
                  <a:schemeClr val="bg1"/>
                </a:solidFill>
                <a:latin typeface="Book Antiqua" pitchFamily="18" charset="0"/>
              </a:rPr>
              <a:t>congruence between </a:t>
            </a:r>
            <a:r>
              <a:rPr lang="en-US" sz="2400" dirty="0" smtClean="0">
                <a:solidFill>
                  <a:schemeClr val="bg1"/>
                </a:solidFill>
                <a:latin typeface="Book Antiqua" pitchFamily="18" charset="0"/>
              </a:rPr>
              <a:t>them.</a:t>
            </a:r>
            <a:endParaRPr lang="en-US" sz="2400" dirty="0">
              <a:solidFill>
                <a:schemeClr val="bg1"/>
              </a:solidFill>
              <a:latin typeface="Book Antiqua" pitchFamily="18" charset="0"/>
            </a:endParaRPr>
          </a:p>
        </p:txBody>
      </p:sp>
    </p:spTree>
  </p:cSld>
  <p:clrMapOvr>
    <a:masterClrMapping/>
  </p:clrMapOvr>
  <p:transition spd="med">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555641"/>
          </a:xfrm>
          <a:prstGeom prst="rect">
            <a:avLst/>
          </a:prstGeom>
        </p:spPr>
        <p:txBody>
          <a:bodyPr wrap="square">
            <a:spAutoFit/>
          </a:bodyPr>
          <a:lstStyle/>
          <a:p>
            <a:r>
              <a:rPr lang="en-US" sz="2100" b="1" dirty="0" smtClean="0">
                <a:solidFill>
                  <a:schemeClr val="bg1"/>
                </a:solidFill>
              </a:rPr>
              <a:t>Math.Content.8.G.A.3 Describe the effect of dilations, translations,</a:t>
            </a:r>
          </a:p>
          <a:p>
            <a:r>
              <a:rPr lang="en-US" sz="2100" b="1" dirty="0" smtClean="0">
                <a:solidFill>
                  <a:schemeClr val="bg1"/>
                </a:solidFill>
              </a:rPr>
              <a:t>rotations, and reflections on two-dimensional figures using</a:t>
            </a:r>
          </a:p>
          <a:p>
            <a:r>
              <a:rPr lang="en-US" sz="2100" b="1" dirty="0" smtClean="0">
                <a:solidFill>
                  <a:schemeClr val="bg1"/>
                </a:solidFill>
              </a:rPr>
              <a:t>coordinates</a:t>
            </a:r>
            <a:r>
              <a:rPr lang="en-US" sz="2100" b="1" dirty="0" smtClean="0">
                <a:solidFill>
                  <a:schemeClr val="bg1"/>
                </a:solidFill>
              </a:rPr>
              <a:t>.</a:t>
            </a:r>
          </a:p>
          <a:p>
            <a:endParaRPr lang="en-US" sz="2100" b="1" dirty="0" smtClean="0">
              <a:solidFill>
                <a:schemeClr val="bg1"/>
              </a:solidFill>
            </a:endParaRPr>
          </a:p>
          <a:p>
            <a:r>
              <a:rPr lang="en-US" sz="2100" b="1" dirty="0" smtClean="0">
                <a:solidFill>
                  <a:schemeClr val="bg1"/>
                </a:solidFill>
              </a:rPr>
              <a:t>Math.Content.8.G.A.4 Understand that a two-dimensional figure is</a:t>
            </a:r>
          </a:p>
          <a:p>
            <a:r>
              <a:rPr lang="en-US" sz="2100" b="1" dirty="0" smtClean="0">
                <a:solidFill>
                  <a:schemeClr val="bg1"/>
                </a:solidFill>
              </a:rPr>
              <a:t>similar to another if the second can be obtained from the first by a</a:t>
            </a:r>
          </a:p>
          <a:p>
            <a:r>
              <a:rPr lang="en-US" sz="2100" b="1" dirty="0" smtClean="0">
                <a:solidFill>
                  <a:schemeClr val="bg1"/>
                </a:solidFill>
              </a:rPr>
              <a:t>sequence of rotations reflections translations and dilations; given two</a:t>
            </a:r>
          </a:p>
          <a:p>
            <a:endParaRPr lang="en-US" sz="2100" b="1" dirty="0" smtClean="0">
              <a:solidFill>
                <a:schemeClr val="bg1"/>
              </a:solidFill>
            </a:endParaRPr>
          </a:p>
          <a:p>
            <a:r>
              <a:rPr lang="en-US" sz="2100" b="1" dirty="0" smtClean="0">
                <a:solidFill>
                  <a:schemeClr val="bg1"/>
                </a:solidFill>
              </a:rPr>
              <a:t>Understand </a:t>
            </a:r>
            <a:r>
              <a:rPr lang="en-US" sz="2100" b="1" dirty="0" smtClean="0">
                <a:solidFill>
                  <a:schemeClr val="bg1"/>
                </a:solidFill>
              </a:rPr>
              <a:t>congruence and similarity using </a:t>
            </a:r>
            <a:r>
              <a:rPr lang="en-US" sz="2100" b="1" dirty="0" smtClean="0">
                <a:solidFill>
                  <a:schemeClr val="bg1"/>
                </a:solidFill>
              </a:rPr>
              <a:t>physical models</a:t>
            </a:r>
            <a:r>
              <a:rPr lang="en-US" sz="2100" b="1" dirty="0" smtClean="0">
                <a:solidFill>
                  <a:schemeClr val="bg1"/>
                </a:solidFill>
              </a:rPr>
              <a:t>, transparencies, or geometry </a:t>
            </a:r>
            <a:r>
              <a:rPr lang="en-US" sz="2100" b="1" dirty="0" smtClean="0">
                <a:solidFill>
                  <a:schemeClr val="bg1"/>
                </a:solidFill>
              </a:rPr>
              <a:t>software, rotations</a:t>
            </a:r>
            <a:r>
              <a:rPr lang="en-US" sz="2100" b="1" dirty="0" smtClean="0">
                <a:solidFill>
                  <a:schemeClr val="bg1"/>
                </a:solidFill>
              </a:rPr>
              <a:t>, reflections, translations, similar two-dimensional figures, describe a sequence that exhibits </a:t>
            </a:r>
            <a:r>
              <a:rPr lang="en-US" sz="2100" b="1" dirty="0" smtClean="0">
                <a:solidFill>
                  <a:schemeClr val="bg1"/>
                </a:solidFill>
              </a:rPr>
              <a:t>the similarity </a:t>
            </a:r>
            <a:r>
              <a:rPr lang="en-US" sz="2100" b="1" dirty="0" smtClean="0">
                <a:solidFill>
                  <a:schemeClr val="bg1"/>
                </a:solidFill>
              </a:rPr>
              <a:t>between them</a:t>
            </a:r>
            <a:r>
              <a:rPr lang="en-US" sz="2100" b="1" dirty="0" smtClean="0">
                <a:solidFill>
                  <a:schemeClr val="bg1"/>
                </a:solidFill>
              </a:rPr>
              <a:t>.</a:t>
            </a:r>
          </a:p>
          <a:p>
            <a:endParaRPr lang="en-US" sz="2100" b="1" dirty="0" smtClean="0">
              <a:solidFill>
                <a:schemeClr val="bg1"/>
              </a:solidFill>
            </a:endParaRPr>
          </a:p>
          <a:p>
            <a:r>
              <a:rPr lang="en-US" sz="2100" b="1" dirty="0" smtClean="0">
                <a:solidFill>
                  <a:schemeClr val="bg1"/>
                </a:solidFill>
              </a:rPr>
              <a:t>Math.Content.8.G.A.5 Use informal arguments to establish facts about</a:t>
            </a:r>
          </a:p>
          <a:p>
            <a:r>
              <a:rPr lang="en-US" sz="2100" b="1" dirty="0" smtClean="0">
                <a:solidFill>
                  <a:schemeClr val="bg1"/>
                </a:solidFill>
              </a:rPr>
              <a:t>the angle sum and exterior angle of triangles, about the angles </a:t>
            </a:r>
            <a:r>
              <a:rPr lang="en-US" sz="2100" b="1" dirty="0" smtClean="0">
                <a:solidFill>
                  <a:schemeClr val="bg1"/>
                </a:solidFill>
              </a:rPr>
              <a:t>created when </a:t>
            </a:r>
            <a:r>
              <a:rPr lang="en-US" sz="2100" b="1" dirty="0" smtClean="0">
                <a:solidFill>
                  <a:schemeClr val="bg1"/>
                </a:solidFill>
              </a:rPr>
              <a:t>parallel lines are cut by a transversal, and the </a:t>
            </a:r>
            <a:r>
              <a:rPr lang="en-US" sz="2100" b="1" dirty="0" smtClean="0">
                <a:solidFill>
                  <a:schemeClr val="bg1"/>
                </a:solidFill>
              </a:rPr>
              <a:t>angle-angle criterion </a:t>
            </a:r>
            <a:r>
              <a:rPr lang="en-US" sz="2100" b="1" dirty="0" smtClean="0">
                <a:solidFill>
                  <a:schemeClr val="bg1"/>
                </a:solidFill>
              </a:rPr>
              <a:t>for similarity of triangles. </a:t>
            </a:r>
            <a:r>
              <a:rPr lang="en-US" sz="2100" b="1" i="1" dirty="0" smtClean="0">
                <a:solidFill>
                  <a:schemeClr val="bg1"/>
                </a:solidFill>
              </a:rPr>
              <a:t>For example, arrange three </a:t>
            </a:r>
            <a:r>
              <a:rPr lang="en-US" sz="2100" b="1" i="1" dirty="0" smtClean="0">
                <a:solidFill>
                  <a:schemeClr val="bg1"/>
                </a:solidFill>
              </a:rPr>
              <a:t>copies of </a:t>
            </a:r>
            <a:r>
              <a:rPr lang="en-US" sz="2100" b="1" i="1" dirty="0" smtClean="0">
                <a:solidFill>
                  <a:schemeClr val="bg1"/>
                </a:solidFill>
              </a:rPr>
              <a:t>the same triangle so that the sum of the three angles appears to </a:t>
            </a:r>
            <a:r>
              <a:rPr lang="en-US" sz="2100" b="1" i="1" dirty="0" smtClean="0">
                <a:solidFill>
                  <a:schemeClr val="bg1"/>
                </a:solidFill>
              </a:rPr>
              <a:t>form a </a:t>
            </a:r>
            <a:r>
              <a:rPr lang="en-US" sz="2100" b="1" i="1" dirty="0" smtClean="0">
                <a:solidFill>
                  <a:schemeClr val="bg1"/>
                </a:solidFill>
              </a:rPr>
              <a:t>line, and give an argument in terms of transversals why this is so.</a:t>
            </a:r>
            <a:endParaRPr lang="en-US" sz="2100" b="1" dirty="0">
              <a:solidFill>
                <a:schemeClr val="bg1"/>
              </a:solidFill>
            </a:endParaRPr>
          </a:p>
        </p:txBody>
      </p:sp>
    </p:spTree>
  </p:cSld>
  <p:clrMapOvr>
    <a:masterClrMapping/>
  </p:clrMapOvr>
  <p:transition spd="med">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35846"/>
            <a:ext cx="9144000" cy="6370975"/>
          </a:xfrm>
          <a:prstGeom prst="rect">
            <a:avLst/>
          </a:prstGeom>
        </p:spPr>
        <p:txBody>
          <a:bodyPr wrap="square">
            <a:spAutoFit/>
          </a:bodyPr>
          <a:lstStyle/>
          <a:p>
            <a:pPr algn="ctr"/>
            <a:r>
              <a:rPr lang="en-US" sz="2400" b="1" dirty="0" smtClean="0">
                <a:solidFill>
                  <a:schemeClr val="bg1"/>
                </a:solidFill>
                <a:latin typeface="Book Antiqua" pitchFamily="18" charset="0"/>
              </a:rPr>
              <a:t>Understand and apply the Pythagorean Theorem Grade 8</a:t>
            </a:r>
          </a:p>
          <a:p>
            <a:endParaRPr lang="en-US" sz="2400" dirty="0" smtClean="0">
              <a:solidFill>
                <a:schemeClr val="bg1"/>
              </a:solidFill>
              <a:latin typeface="Book Antiqua" pitchFamily="18" charset="0"/>
            </a:endParaRPr>
          </a:p>
          <a:p>
            <a:r>
              <a:rPr lang="en-US" sz="2400" dirty="0" smtClean="0">
                <a:solidFill>
                  <a:schemeClr val="bg1"/>
                </a:solidFill>
                <a:latin typeface="Book Antiqua" pitchFamily="18" charset="0"/>
              </a:rPr>
              <a:t>Math.Content.8.G.B.6 </a:t>
            </a:r>
            <a:r>
              <a:rPr lang="en-US" sz="2400" dirty="0" smtClean="0">
                <a:solidFill>
                  <a:schemeClr val="bg1"/>
                </a:solidFill>
                <a:latin typeface="Book Antiqua" pitchFamily="18" charset="0"/>
              </a:rPr>
              <a:t>Explain a proof of the Pythagorean Theorem </a:t>
            </a:r>
            <a:r>
              <a:rPr lang="en-US" sz="2400" dirty="0" smtClean="0">
                <a:solidFill>
                  <a:schemeClr val="bg1"/>
                </a:solidFill>
                <a:latin typeface="Book Antiqua" pitchFamily="18" charset="0"/>
              </a:rPr>
              <a:t>and its </a:t>
            </a:r>
            <a:r>
              <a:rPr lang="en-US" sz="2400" dirty="0" smtClean="0">
                <a:solidFill>
                  <a:schemeClr val="bg1"/>
                </a:solidFill>
                <a:latin typeface="Book Antiqua" pitchFamily="18" charset="0"/>
              </a:rPr>
              <a:t>converse.</a:t>
            </a:r>
          </a:p>
          <a:p>
            <a:endParaRPr lang="en-US" sz="2400" dirty="0" smtClean="0">
              <a:solidFill>
                <a:schemeClr val="bg1"/>
              </a:solidFill>
              <a:latin typeface="Book Antiqua" pitchFamily="18" charset="0"/>
            </a:endParaRPr>
          </a:p>
          <a:p>
            <a:r>
              <a:rPr lang="en-US" sz="2400" dirty="0" smtClean="0">
                <a:solidFill>
                  <a:schemeClr val="bg1"/>
                </a:solidFill>
                <a:latin typeface="Book Antiqua" pitchFamily="18" charset="0"/>
              </a:rPr>
              <a:t>Math.Content.8.G.B.7 </a:t>
            </a:r>
            <a:r>
              <a:rPr lang="en-US" sz="2400" dirty="0" smtClean="0">
                <a:solidFill>
                  <a:schemeClr val="bg1"/>
                </a:solidFill>
                <a:latin typeface="Book Antiqua" pitchFamily="18" charset="0"/>
              </a:rPr>
              <a:t>Apply the Pythagorean Theorem to </a:t>
            </a:r>
            <a:r>
              <a:rPr lang="en-US" sz="2400" dirty="0" smtClean="0">
                <a:solidFill>
                  <a:schemeClr val="bg1"/>
                </a:solidFill>
                <a:latin typeface="Book Antiqua" pitchFamily="18" charset="0"/>
              </a:rPr>
              <a:t>determine unknown </a:t>
            </a:r>
            <a:r>
              <a:rPr lang="en-US" sz="2400" dirty="0" smtClean="0">
                <a:solidFill>
                  <a:schemeClr val="bg1"/>
                </a:solidFill>
                <a:latin typeface="Book Antiqua" pitchFamily="18" charset="0"/>
              </a:rPr>
              <a:t>side lengths in right triangles in real-world and </a:t>
            </a:r>
            <a:r>
              <a:rPr lang="en-US" sz="2400" dirty="0" smtClean="0">
                <a:solidFill>
                  <a:schemeClr val="bg1"/>
                </a:solidFill>
                <a:latin typeface="Book Antiqua" pitchFamily="18" charset="0"/>
              </a:rPr>
              <a:t>mathematical problems </a:t>
            </a:r>
            <a:r>
              <a:rPr lang="en-US" sz="2400" dirty="0" smtClean="0">
                <a:solidFill>
                  <a:schemeClr val="bg1"/>
                </a:solidFill>
                <a:latin typeface="Book Antiqua" pitchFamily="18" charset="0"/>
              </a:rPr>
              <a:t>in two and three dimensions.</a:t>
            </a:r>
          </a:p>
          <a:p>
            <a:endParaRPr lang="en-US" sz="2400" dirty="0" smtClean="0">
              <a:solidFill>
                <a:schemeClr val="bg1"/>
              </a:solidFill>
              <a:latin typeface="Book Antiqua" pitchFamily="18" charset="0"/>
            </a:endParaRPr>
          </a:p>
          <a:p>
            <a:r>
              <a:rPr lang="en-US" sz="2400" dirty="0" smtClean="0">
                <a:solidFill>
                  <a:schemeClr val="bg1"/>
                </a:solidFill>
                <a:latin typeface="Book Antiqua" pitchFamily="18" charset="0"/>
              </a:rPr>
              <a:t>Math.Content.8.G.B.8 </a:t>
            </a:r>
            <a:r>
              <a:rPr lang="en-US" sz="2400" dirty="0" smtClean="0">
                <a:solidFill>
                  <a:schemeClr val="bg1"/>
                </a:solidFill>
                <a:latin typeface="Book Antiqua" pitchFamily="18" charset="0"/>
              </a:rPr>
              <a:t>Apply the Pythagorean Theorem to find the</a:t>
            </a:r>
          </a:p>
          <a:p>
            <a:r>
              <a:rPr lang="en-US" sz="2400" dirty="0" smtClean="0">
                <a:solidFill>
                  <a:schemeClr val="bg1"/>
                </a:solidFill>
                <a:latin typeface="Book Antiqua" pitchFamily="18" charset="0"/>
              </a:rPr>
              <a:t>distance between two points in a coordinate system. </a:t>
            </a:r>
            <a:r>
              <a:rPr lang="en-US" sz="2400" b="1" dirty="0" smtClean="0">
                <a:solidFill>
                  <a:schemeClr val="bg1"/>
                </a:solidFill>
                <a:latin typeface="Book Antiqua" pitchFamily="18" charset="0"/>
              </a:rPr>
              <a:t>Solve </a:t>
            </a:r>
            <a:r>
              <a:rPr lang="en-US" sz="2400" b="1" dirty="0" smtClean="0">
                <a:solidFill>
                  <a:schemeClr val="bg1"/>
                </a:solidFill>
                <a:latin typeface="Book Antiqua" pitchFamily="18" charset="0"/>
              </a:rPr>
              <a:t>real-world and </a:t>
            </a:r>
            <a:r>
              <a:rPr lang="en-US" sz="2400" b="1" dirty="0" smtClean="0">
                <a:solidFill>
                  <a:schemeClr val="bg1"/>
                </a:solidFill>
                <a:latin typeface="Book Antiqua" pitchFamily="18" charset="0"/>
              </a:rPr>
              <a:t>mathematical problems involving volume of cylinders, cones</a:t>
            </a:r>
            <a:r>
              <a:rPr lang="en-US" sz="2400" b="1" dirty="0" smtClean="0">
                <a:solidFill>
                  <a:schemeClr val="bg1"/>
                </a:solidFill>
                <a:latin typeface="Book Antiqua" pitchFamily="18" charset="0"/>
              </a:rPr>
              <a:t>, and </a:t>
            </a:r>
            <a:r>
              <a:rPr lang="en-US" sz="2400" b="1" dirty="0" smtClean="0">
                <a:solidFill>
                  <a:schemeClr val="bg1"/>
                </a:solidFill>
                <a:latin typeface="Book Antiqua" pitchFamily="18" charset="0"/>
              </a:rPr>
              <a:t>spheres.</a:t>
            </a:r>
          </a:p>
          <a:p>
            <a:endParaRPr lang="en-US" sz="2400" dirty="0" smtClean="0">
              <a:solidFill>
                <a:schemeClr val="bg1"/>
              </a:solidFill>
              <a:latin typeface="Book Antiqua" pitchFamily="18" charset="0"/>
            </a:endParaRPr>
          </a:p>
          <a:p>
            <a:r>
              <a:rPr lang="en-US" sz="2400" dirty="0" smtClean="0">
                <a:solidFill>
                  <a:schemeClr val="bg1"/>
                </a:solidFill>
                <a:latin typeface="Book Antiqua" pitchFamily="18" charset="0"/>
              </a:rPr>
              <a:t>Math.Content.8.G.C.9 </a:t>
            </a:r>
            <a:r>
              <a:rPr lang="en-US" sz="2400" dirty="0" smtClean="0">
                <a:solidFill>
                  <a:schemeClr val="bg1"/>
                </a:solidFill>
                <a:latin typeface="Book Antiqua" pitchFamily="18" charset="0"/>
              </a:rPr>
              <a:t>Know the formulas for the volumes of cones</a:t>
            </a:r>
            <a:r>
              <a:rPr lang="en-US" sz="2400" dirty="0" smtClean="0">
                <a:solidFill>
                  <a:schemeClr val="bg1"/>
                </a:solidFill>
                <a:latin typeface="Book Antiqua" pitchFamily="18" charset="0"/>
              </a:rPr>
              <a:t>, cylinders</a:t>
            </a:r>
            <a:r>
              <a:rPr lang="en-US" sz="2400" dirty="0" smtClean="0">
                <a:solidFill>
                  <a:schemeClr val="bg1"/>
                </a:solidFill>
                <a:latin typeface="Book Antiqua" pitchFamily="18" charset="0"/>
              </a:rPr>
              <a:t>, and spheres and use them to solve real-world </a:t>
            </a:r>
            <a:r>
              <a:rPr lang="en-US" sz="2400" dirty="0" smtClean="0">
                <a:solidFill>
                  <a:schemeClr val="bg1"/>
                </a:solidFill>
                <a:latin typeface="Book Antiqua" pitchFamily="18" charset="0"/>
              </a:rPr>
              <a:t>and mathematical </a:t>
            </a:r>
            <a:r>
              <a:rPr lang="en-US" sz="2400" dirty="0" smtClean="0">
                <a:solidFill>
                  <a:schemeClr val="bg1"/>
                </a:solidFill>
                <a:latin typeface="Book Antiqua" pitchFamily="18" charset="0"/>
              </a:rPr>
              <a:t>problems.</a:t>
            </a:r>
            <a:endParaRPr lang="en-US" sz="2400" dirty="0">
              <a:solidFill>
                <a:schemeClr val="bg1"/>
              </a:solidFill>
              <a:latin typeface="Book Antiqua" pitchFamily="18" charset="0"/>
            </a:endParaRPr>
          </a:p>
        </p:txBody>
      </p:sp>
    </p:spTree>
  </p:cSld>
  <p:clrMapOvr>
    <a:masterClrMapping/>
  </p:clrMapOvr>
  <p:transition spd="med">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4038600"/>
            <a:ext cx="9144000" cy="1323439"/>
          </a:xfrm>
          <a:prstGeom prst="rect">
            <a:avLst/>
          </a:prstGeom>
        </p:spPr>
        <p:txBody>
          <a:bodyPr wrap="square">
            <a:spAutoFit/>
          </a:bodyPr>
          <a:lstStyle/>
          <a:p>
            <a:pPr algn="ctr" eaLnBrk="1" fontAlgn="auto" hangingPunct="1">
              <a:spcBef>
                <a:spcPts val="0"/>
              </a:spcBef>
              <a:spcAft>
                <a:spcPts val="0"/>
              </a:spcAft>
            </a:pPr>
            <a:r>
              <a:rPr lang="en-US" sz="4000" b="1" kern="0" dirty="0" smtClean="0">
                <a:solidFill>
                  <a:srgbClr val="FFFF00"/>
                </a:solidFill>
                <a:latin typeface="Book Antiqua" pitchFamily="18" charset="0"/>
                <a:ea typeface="ＭＳ Ｐゴシック" pitchFamily="-1" charset="-128"/>
                <a:cs typeface="+mj-cs"/>
              </a:rPr>
              <a:t>Connecting to the Common Core</a:t>
            </a:r>
            <a:br>
              <a:rPr lang="en-US" sz="4000" b="1" kern="0" dirty="0" smtClean="0">
                <a:solidFill>
                  <a:srgbClr val="FFFF00"/>
                </a:solidFill>
                <a:latin typeface="Book Antiqua" pitchFamily="18" charset="0"/>
                <a:ea typeface="ＭＳ Ｐゴシック" pitchFamily="-1" charset="-128"/>
                <a:cs typeface="+mj-cs"/>
              </a:rPr>
            </a:br>
            <a:r>
              <a:rPr lang="en-US" sz="4000" b="1" kern="0" dirty="0" smtClean="0">
                <a:solidFill>
                  <a:srgbClr val="FFFF00"/>
                </a:solidFill>
                <a:latin typeface="Book Antiqua" pitchFamily="18" charset="0"/>
                <a:ea typeface="ＭＳ Ｐゴシック" pitchFamily="-1" charset="-128"/>
                <a:cs typeface="+mj-cs"/>
              </a:rPr>
              <a:t> Workshop</a:t>
            </a:r>
            <a:endParaRPr lang="en-US" sz="2800" b="1" dirty="0" smtClean="0">
              <a:solidFill>
                <a:srgbClr val="FFFF00"/>
              </a:solidFill>
              <a:latin typeface="Times New Roman" pitchFamily="18" charset="0"/>
              <a:cs typeface="Times New Roman" pitchFamily="18" charset="0"/>
            </a:endParaRPr>
          </a:p>
        </p:txBody>
      </p:sp>
      <p:sp>
        <p:nvSpPr>
          <p:cNvPr id="45057" name="Rectangle 1"/>
          <p:cNvSpPr>
            <a:spLocks noChangeArrowheads="1"/>
          </p:cNvSpPr>
          <p:nvPr/>
        </p:nvSpPr>
        <p:spPr bwMode="auto">
          <a:xfrm>
            <a:off x="0" y="1828800"/>
            <a:ext cx="91440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1" hangingPunct="1"/>
            <a:r>
              <a:rPr lang="en-US" sz="4000" b="1" dirty="0" smtClean="0">
                <a:solidFill>
                  <a:prstClr val="white"/>
                </a:solidFill>
                <a:latin typeface="Footlight MT Light" pitchFamily="18" charset="0"/>
                <a:ea typeface="MS Mincho" pitchFamily="49" charset="-128"/>
                <a:cs typeface="Times New Roman" pitchFamily="18" charset="0"/>
              </a:rPr>
              <a:t>TEACHNG WITH SMALL BOATS </a:t>
            </a:r>
          </a:p>
          <a:p>
            <a:pPr algn="ctr" eaLnBrk="1" hangingPunct="1"/>
            <a:r>
              <a:rPr lang="en-US" sz="4000" b="1" dirty="0" smtClean="0">
                <a:solidFill>
                  <a:prstClr val="white"/>
                </a:solidFill>
                <a:latin typeface="Footlight MT Light" pitchFamily="18" charset="0"/>
                <a:ea typeface="MS Mincho" pitchFamily="49" charset="-128"/>
                <a:cs typeface="Times New Roman" pitchFamily="18" charset="0"/>
              </a:rPr>
              <a:t>2015  CONFERENCE</a:t>
            </a:r>
            <a:endParaRPr lang="en-US" sz="4000" dirty="0" smtClean="0">
              <a:solidFill>
                <a:prstClr val="white"/>
              </a:solidFill>
              <a:latin typeface="Footlight MT Light" pitchFamily="18" charset="0"/>
              <a:cs typeface="Arial" pitchFamily="34" charset="0"/>
            </a:endParaRPr>
          </a:p>
        </p:txBody>
      </p:sp>
      <p:pic>
        <p:nvPicPr>
          <p:cNvPr id="74755" name="Picture 3"/>
          <p:cNvPicPr>
            <a:picLocks noChangeAspect="1" noChangeArrowheads="1"/>
          </p:cNvPicPr>
          <p:nvPr/>
        </p:nvPicPr>
        <p:blipFill>
          <a:blip r:embed="rId2" cstate="print"/>
          <a:srcRect l="12299" t="22917" r="14495" b="64583"/>
          <a:stretch>
            <a:fillRect/>
          </a:stretch>
        </p:blipFill>
        <p:spPr bwMode="auto">
          <a:xfrm>
            <a:off x="0" y="0"/>
            <a:ext cx="9144000" cy="1295400"/>
          </a:xfrm>
          <a:prstGeom prst="rect">
            <a:avLst/>
          </a:prstGeom>
          <a:noFill/>
          <a:ln w="9525">
            <a:noFill/>
            <a:miter lim="800000"/>
            <a:headEnd/>
            <a:tailEnd/>
          </a:ln>
        </p:spPr>
      </p:pic>
    </p:spTree>
  </p:cSld>
  <p:clrMapOvr>
    <a:masterClrMapping/>
  </p:clrMapOvr>
  <p:transition spd="med">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Slide Number Placeholder 4"/>
          <p:cNvSpPr>
            <a:spLocks noGrp="1"/>
          </p:cNvSpPr>
          <p:nvPr>
            <p:ph type="sldNum" sz="quarter" idx="4"/>
          </p:nvPr>
        </p:nvSpPr>
        <p:spPr>
          <a:xfrm>
            <a:off x="8143875" y="6165850"/>
            <a:ext cx="466725" cy="334963"/>
          </a:xfrm>
          <a:prstGeom prst="rect">
            <a:avLst/>
          </a:prstGeom>
          <a:noFill/>
        </p:spPr>
        <p:txBody>
          <a:bodyPr/>
          <a:lstStyle/>
          <a:p>
            <a:fld id="{18941B7D-6BB5-4C0E-B961-9D4F7CFEFC17}" type="slidenum">
              <a:rPr lang="en-US">
                <a:solidFill>
                  <a:srgbClr val="003300"/>
                </a:solidFill>
              </a:rPr>
              <a:pPr/>
              <a:t>18</a:t>
            </a:fld>
            <a:endParaRPr lang="en-US">
              <a:solidFill>
                <a:srgbClr val="003300"/>
              </a:solidFill>
            </a:endParaRPr>
          </a:p>
        </p:txBody>
      </p:sp>
      <p:sp>
        <p:nvSpPr>
          <p:cNvPr id="7" name="Rectangle 2"/>
          <p:cNvSpPr>
            <a:spLocks noGrp="1" noChangeArrowheads="1"/>
          </p:cNvSpPr>
          <p:nvPr>
            <p:ph type="ctrTitle"/>
          </p:nvPr>
        </p:nvSpPr>
        <p:spPr>
          <a:xfrm>
            <a:off x="2819400" y="1905000"/>
            <a:ext cx="6324600" cy="2209800"/>
          </a:xfrm>
        </p:spPr>
        <p:txBody>
          <a:bodyPr/>
          <a:lstStyle/>
          <a:p>
            <a:pPr algn="ctr">
              <a:tabLst>
                <a:tab pos="2343150" algn="l"/>
              </a:tabLst>
            </a:pPr>
            <a:r>
              <a:rPr lang="en-US" sz="3600" b="1" dirty="0" smtClean="0">
                <a:latin typeface="Book Antiqua" pitchFamily="18" charset="0"/>
                <a:ea typeface="ＭＳ Ｐゴシック" pitchFamily="-1" charset="-128"/>
              </a:rPr>
              <a:t>How can maritime themes, courses, projects and             activities be used to meet </a:t>
            </a:r>
            <a:br>
              <a:rPr lang="en-US" sz="3600" b="1" dirty="0" smtClean="0">
                <a:latin typeface="Book Antiqua" pitchFamily="18" charset="0"/>
                <a:ea typeface="ＭＳ Ｐゴシック" pitchFamily="-1" charset="-128"/>
              </a:rPr>
            </a:br>
            <a:r>
              <a:rPr lang="en-US" sz="3600" b="1" dirty="0" smtClean="0">
                <a:latin typeface="Book Antiqua" pitchFamily="18" charset="0"/>
                <a:ea typeface="ＭＳ Ｐゴシック" pitchFamily="-1" charset="-128"/>
              </a:rPr>
              <a:t>language arts standards?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Slide Number Placeholder 4"/>
          <p:cNvSpPr>
            <a:spLocks noGrp="1"/>
          </p:cNvSpPr>
          <p:nvPr>
            <p:ph type="sldNum" sz="quarter" idx="4"/>
          </p:nvPr>
        </p:nvSpPr>
        <p:spPr>
          <a:xfrm>
            <a:off x="8143875" y="6165850"/>
            <a:ext cx="466725" cy="334963"/>
          </a:xfrm>
          <a:prstGeom prst="rect">
            <a:avLst/>
          </a:prstGeom>
          <a:noFill/>
        </p:spPr>
        <p:txBody>
          <a:bodyPr/>
          <a:lstStyle/>
          <a:p>
            <a:fld id="{18941B7D-6BB5-4C0E-B961-9D4F7CFEFC17}" type="slidenum">
              <a:rPr lang="en-US">
                <a:solidFill>
                  <a:srgbClr val="003300"/>
                </a:solidFill>
              </a:rPr>
              <a:pPr/>
              <a:t>19</a:t>
            </a:fld>
            <a:endParaRPr lang="en-US">
              <a:solidFill>
                <a:srgbClr val="003300"/>
              </a:solidFill>
            </a:endParaRPr>
          </a:p>
        </p:txBody>
      </p:sp>
      <p:sp>
        <p:nvSpPr>
          <p:cNvPr id="7" name="Rectangle 2"/>
          <p:cNvSpPr>
            <a:spLocks noGrp="1" noChangeArrowheads="1"/>
          </p:cNvSpPr>
          <p:nvPr>
            <p:ph type="ctrTitle"/>
          </p:nvPr>
        </p:nvSpPr>
        <p:spPr>
          <a:xfrm>
            <a:off x="2819400" y="1905000"/>
            <a:ext cx="6324600" cy="2209800"/>
          </a:xfrm>
        </p:spPr>
        <p:txBody>
          <a:bodyPr/>
          <a:lstStyle/>
          <a:p>
            <a:pPr algn="ctr">
              <a:tabLst>
                <a:tab pos="2343150" algn="l"/>
              </a:tabLst>
            </a:pPr>
            <a:r>
              <a:rPr lang="en-US" sz="3600" b="1" dirty="0" smtClean="0">
                <a:latin typeface="Book Antiqua" pitchFamily="18" charset="0"/>
                <a:ea typeface="ＭＳ Ｐゴシック" pitchFamily="-1" charset="-128"/>
              </a:rPr>
              <a:t>“Teaching With Small Boats” is MORE than building a boat!  It’s all about….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9" name="Rectangle 11"/>
          <p:cNvSpPr>
            <a:spLocks noChangeArrowheads="1"/>
          </p:cNvSpPr>
          <p:nvPr/>
        </p:nvSpPr>
        <p:spPr bwMode="auto">
          <a:xfrm>
            <a:off x="69850" y="2570163"/>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060" name="Picture 12"/>
          <p:cNvPicPr>
            <a:picLocks noChangeAspect="1" noChangeArrowheads="1"/>
          </p:cNvPicPr>
          <p:nvPr/>
        </p:nvPicPr>
        <p:blipFill>
          <a:blip r:embed="rId2" cstate="print"/>
          <a:srcRect/>
          <a:stretch>
            <a:fillRect/>
          </a:stretch>
        </p:blipFill>
        <p:spPr bwMode="auto">
          <a:xfrm>
            <a:off x="1600200" y="1676400"/>
            <a:ext cx="5886450" cy="523875"/>
          </a:xfrm>
          <a:prstGeom prst="rect">
            <a:avLst/>
          </a:prstGeom>
          <a:noFill/>
          <a:ln w="9525">
            <a:noFill/>
            <a:miter lim="800000"/>
            <a:headEnd/>
            <a:tailEnd/>
          </a:ln>
        </p:spPr>
      </p:pic>
      <p:sp>
        <p:nvSpPr>
          <p:cNvPr id="13" name="Rectangle 12"/>
          <p:cNvSpPr/>
          <p:nvPr/>
        </p:nvSpPr>
        <p:spPr>
          <a:xfrm>
            <a:off x="2514600" y="3124200"/>
            <a:ext cx="4466094" cy="584775"/>
          </a:xfrm>
          <a:prstGeom prst="rect">
            <a:avLst/>
          </a:prstGeom>
        </p:spPr>
        <p:txBody>
          <a:bodyPr wrap="none">
            <a:spAutoFit/>
          </a:bodyPr>
          <a:lstStyle/>
          <a:p>
            <a:r>
              <a:rPr lang="en-US" sz="3200" dirty="0" smtClean="0">
                <a:solidFill>
                  <a:schemeClr val="bg1"/>
                </a:solidFill>
              </a:rPr>
              <a:t>www.corestandards.org</a:t>
            </a:r>
            <a:endParaRPr lang="en-US" sz="3200" dirty="0">
              <a:solidFill>
                <a:schemeClr val="bg1"/>
              </a:solidFill>
            </a:endParaRPr>
          </a:p>
        </p:txBody>
      </p:sp>
    </p:spTree>
  </p:cSld>
  <p:clrMapOvr>
    <a:masterClrMapping/>
  </p:clrMapOvr>
  <p:transition spd="med">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28600" y="1066800"/>
            <a:ext cx="8534400" cy="5029200"/>
          </a:xfrm>
          <a:prstGeom prst="rect">
            <a:avLst/>
          </a:prstGeom>
        </p:spPr>
        <p:txBody>
          <a:bodyPr vert="horz" lIns="91440" tIns="45720" rIns="91440" bIns="45720" rtlCol="0" anchor="t" anchorCtr="0">
            <a:noAutofit/>
          </a:bodyPr>
          <a:lstStyle/>
          <a:p>
            <a:pPr>
              <a:spcBef>
                <a:spcPts val="2400"/>
              </a:spcBef>
              <a:spcAft>
                <a:spcPts val="600"/>
              </a:spcAft>
            </a:pPr>
            <a:r>
              <a:rPr lang="en-US" sz="3600" b="1" dirty="0" smtClean="0">
                <a:solidFill>
                  <a:srgbClr val="000099"/>
                </a:solidFill>
                <a:latin typeface="Book Antiqua" pitchFamily="18" charset="0"/>
              </a:rPr>
              <a:t>Marine Science</a:t>
            </a:r>
          </a:p>
          <a:p>
            <a:pPr>
              <a:spcBef>
                <a:spcPts val="2400"/>
              </a:spcBef>
              <a:spcAft>
                <a:spcPts val="600"/>
              </a:spcAft>
            </a:pPr>
            <a:endParaRPr lang="en-US" sz="3600" b="1" dirty="0" smtClean="0">
              <a:solidFill>
                <a:srgbClr val="000099"/>
              </a:solidFill>
              <a:latin typeface="Book Antiqua" pitchFamily="18" charset="0"/>
            </a:endParaRPr>
          </a:p>
          <a:p>
            <a:pPr>
              <a:spcBef>
                <a:spcPts val="2400"/>
              </a:spcBef>
              <a:spcAft>
                <a:spcPts val="600"/>
              </a:spcAft>
            </a:pPr>
            <a:endParaRPr lang="en-US" sz="3600" b="1" dirty="0" smtClean="0">
              <a:solidFill>
                <a:srgbClr val="000099"/>
              </a:solidFill>
              <a:latin typeface="Book Antiqua" pitchFamily="18" charset="0"/>
            </a:endParaRPr>
          </a:p>
          <a:p>
            <a:pPr algn="r">
              <a:spcBef>
                <a:spcPts val="2400"/>
              </a:spcBef>
              <a:spcAft>
                <a:spcPts val="600"/>
              </a:spcAft>
            </a:pPr>
            <a:endParaRPr lang="en-US" sz="3600" b="1" dirty="0" smtClean="0">
              <a:solidFill>
                <a:srgbClr val="000099"/>
              </a:solidFill>
              <a:latin typeface="Book Antiqua" pitchFamily="18" charset="0"/>
            </a:endParaRPr>
          </a:p>
          <a:p>
            <a:pPr algn="r">
              <a:spcBef>
                <a:spcPts val="2400"/>
              </a:spcBef>
              <a:spcAft>
                <a:spcPts val="600"/>
              </a:spcAft>
            </a:pPr>
            <a:r>
              <a:rPr lang="en-US" sz="3600" b="1" dirty="0" smtClean="0">
                <a:solidFill>
                  <a:srgbClr val="000099"/>
                </a:solidFill>
                <a:latin typeface="Book Antiqua" pitchFamily="18" charset="0"/>
              </a:rPr>
              <a:t>Naval Architecture</a:t>
            </a:r>
          </a:p>
        </p:txBody>
      </p:sp>
      <p:pic>
        <p:nvPicPr>
          <p:cNvPr id="22530" name="Picture 2" descr="Image result for marine science"/>
          <p:cNvPicPr>
            <a:picLocks noChangeAspect="1" noChangeArrowheads="1"/>
          </p:cNvPicPr>
          <p:nvPr/>
        </p:nvPicPr>
        <p:blipFill>
          <a:blip r:embed="rId2" cstate="print"/>
          <a:srcRect/>
          <a:stretch>
            <a:fillRect/>
          </a:stretch>
        </p:blipFill>
        <p:spPr bwMode="auto">
          <a:xfrm>
            <a:off x="4495800" y="457200"/>
            <a:ext cx="4114800" cy="3082130"/>
          </a:xfrm>
          <a:prstGeom prst="rect">
            <a:avLst/>
          </a:prstGeom>
          <a:ln>
            <a:noFill/>
          </a:ln>
          <a:effectLst>
            <a:softEdge rad="112500"/>
          </a:effectLst>
        </p:spPr>
      </p:pic>
      <p:pic>
        <p:nvPicPr>
          <p:cNvPr id="12" name="Picture 11" descr="IMG_1430.jpg"/>
          <p:cNvPicPr>
            <a:picLocks noChangeAspect="1"/>
          </p:cNvPicPr>
          <p:nvPr/>
        </p:nvPicPr>
        <p:blipFill>
          <a:blip r:embed="rId3" cstate="print"/>
          <a:stretch>
            <a:fillRect/>
          </a:stretch>
        </p:blipFill>
        <p:spPr>
          <a:xfrm>
            <a:off x="381000" y="3048000"/>
            <a:ext cx="3987800" cy="299085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583362"/>
          </a:xfrm>
        </p:spPr>
        <p:txBody>
          <a:bodyPr anchor="t" anchorCtr="0">
            <a:normAutofit/>
          </a:bodyPr>
          <a:lstStyle/>
          <a:p>
            <a:r>
              <a:rPr lang="en-US" dirty="0"/>
              <a:t/>
            </a:r>
            <a:br>
              <a:rPr lang="en-US" dirty="0"/>
            </a:br>
            <a:r>
              <a:rPr lang="en-US" dirty="0" smtClean="0"/>
              <a:t/>
            </a:r>
            <a:br>
              <a:rPr lang="en-US" dirty="0" smtClean="0"/>
            </a:br>
            <a:r>
              <a:rPr lang="en-US" dirty="0"/>
              <a:t/>
            </a:r>
            <a:br>
              <a:rPr lang="en-US" dirty="0"/>
            </a:br>
            <a:endParaRPr lang="en-US" dirty="0"/>
          </a:p>
        </p:txBody>
      </p:sp>
      <p:sp>
        <p:nvSpPr>
          <p:cNvPr id="3" name="Title 1"/>
          <p:cNvSpPr txBox="1">
            <a:spLocks/>
          </p:cNvSpPr>
          <p:nvPr/>
        </p:nvSpPr>
        <p:spPr>
          <a:xfrm>
            <a:off x="152400" y="228600"/>
            <a:ext cx="6096000" cy="2971800"/>
          </a:xfrm>
          <a:prstGeom prst="rect">
            <a:avLst/>
          </a:prstGeom>
        </p:spPr>
        <p:txBody>
          <a:bodyPr vert="horz" lIns="91440" tIns="45720" rIns="91440" bIns="45720" rtlCol="0" anchor="t" anchorCtr="0">
            <a:noAutofit/>
          </a:bodyPr>
          <a:lstStyle/>
          <a:p>
            <a:pPr>
              <a:spcBef>
                <a:spcPts val="1200"/>
              </a:spcBef>
            </a:pPr>
            <a:r>
              <a:rPr lang="en-US" sz="3200" b="1" dirty="0" smtClean="0">
                <a:solidFill>
                  <a:srgbClr val="000099"/>
                </a:solidFill>
                <a:latin typeface="Book Antiqua" pitchFamily="18" charset="0"/>
              </a:rPr>
              <a:t>Maritime History (example)</a:t>
            </a:r>
          </a:p>
          <a:p>
            <a:pPr marL="231775" lvl="0" indent="-231775">
              <a:spcBef>
                <a:spcPts val="1200"/>
              </a:spcBef>
              <a:buFont typeface="Arial" pitchFamily="34" charset="0"/>
              <a:buChar char="•"/>
            </a:pPr>
            <a:r>
              <a:rPr lang="en-US" sz="2400" b="1" dirty="0" smtClean="0">
                <a:solidFill>
                  <a:srgbClr val="000099"/>
                </a:solidFill>
                <a:latin typeface="Book Antiqua" pitchFamily="18" charset="0"/>
              </a:rPr>
              <a:t>Impact of European maritime history on the Atlantic or Pacific with focus on the resulting social, political, economic, and cultural changes. </a:t>
            </a:r>
          </a:p>
          <a:p>
            <a:pPr marL="231775" lvl="0" indent="-231775">
              <a:spcBef>
                <a:spcPts val="1200"/>
              </a:spcBef>
              <a:buFont typeface="Arial" pitchFamily="34" charset="0"/>
              <a:buChar char="•"/>
            </a:pPr>
            <a:r>
              <a:rPr lang="en-US" sz="2400" b="1" dirty="0" smtClean="0">
                <a:solidFill>
                  <a:srgbClr val="000099"/>
                </a:solidFill>
                <a:latin typeface="Book Antiqua" pitchFamily="18" charset="0"/>
              </a:rPr>
              <a:t>Pre- and post - Colonial literature of indigenous </a:t>
            </a:r>
            <a:r>
              <a:rPr lang="en-US" sz="2400" b="1" dirty="0" smtClean="0">
                <a:solidFill>
                  <a:srgbClr val="000099"/>
                </a:solidFill>
                <a:latin typeface="Book Antiqua" pitchFamily="18" charset="0"/>
              </a:rPr>
              <a:t>people</a:t>
            </a:r>
            <a:r>
              <a:rPr lang="en-US" sz="2400" b="1" dirty="0" smtClean="0">
                <a:solidFill>
                  <a:srgbClr val="000099"/>
                </a:solidFill>
                <a:latin typeface="Book Antiqua" pitchFamily="18" charset="0"/>
              </a:rPr>
              <a:t>.</a:t>
            </a:r>
            <a:endParaRPr lang="en-US" sz="2400" b="1" dirty="0" smtClean="0">
              <a:solidFill>
                <a:srgbClr val="000099"/>
              </a:solidFill>
              <a:latin typeface="Book Antiqua" pitchFamily="18" charset="0"/>
            </a:endParaRPr>
          </a:p>
        </p:txBody>
      </p:sp>
      <p:pic>
        <p:nvPicPr>
          <p:cNvPr id="13" name="Picture 12" descr="IMG_2443.JPG"/>
          <p:cNvPicPr>
            <a:picLocks noChangeAspect="1"/>
          </p:cNvPicPr>
          <p:nvPr/>
        </p:nvPicPr>
        <p:blipFill>
          <a:blip r:embed="rId2" cstate="print"/>
          <a:stretch>
            <a:fillRect/>
          </a:stretch>
        </p:blipFill>
        <p:spPr>
          <a:xfrm>
            <a:off x="5855576" y="2362200"/>
            <a:ext cx="2983623" cy="369500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229600" cy="2133600"/>
          </a:xfrm>
        </p:spPr>
        <p:txBody>
          <a:bodyPr>
            <a:normAutofit/>
          </a:bodyPr>
          <a:lstStyle/>
          <a:p>
            <a:r>
              <a:rPr lang="en-US" sz="3600" b="1" dirty="0" smtClean="0">
                <a:solidFill>
                  <a:srgbClr val="000099"/>
                </a:solidFill>
              </a:rPr>
              <a:t>Maritime </a:t>
            </a:r>
            <a:r>
              <a:rPr lang="en-US" sz="3600" b="1" dirty="0" smtClean="0">
                <a:solidFill>
                  <a:srgbClr val="000099"/>
                </a:solidFill>
              </a:rPr>
              <a:t>Culture</a:t>
            </a:r>
            <a:br>
              <a:rPr lang="en-US" sz="3600" b="1" dirty="0" smtClean="0">
                <a:solidFill>
                  <a:srgbClr val="000099"/>
                </a:solidFill>
              </a:rPr>
            </a:br>
            <a:r>
              <a:rPr lang="en-US" sz="3600" b="1" dirty="0" smtClean="0">
                <a:solidFill>
                  <a:srgbClr val="000099"/>
                </a:solidFill>
              </a:rPr>
              <a:t> </a:t>
            </a:r>
            <a:r>
              <a:rPr lang="en-US" sz="3600" dirty="0" smtClean="0">
                <a:solidFill>
                  <a:srgbClr val="000099"/>
                </a:solidFill>
              </a:rPr>
              <a:t/>
            </a:r>
            <a:br>
              <a:rPr lang="en-US" sz="3600" dirty="0" smtClean="0">
                <a:solidFill>
                  <a:srgbClr val="000099"/>
                </a:solidFill>
              </a:rPr>
            </a:br>
            <a:endParaRPr lang="en-US" sz="3600" dirty="0">
              <a:solidFill>
                <a:srgbClr val="000099"/>
              </a:solidFill>
            </a:endParaRPr>
          </a:p>
        </p:txBody>
      </p:sp>
      <p:sp>
        <p:nvSpPr>
          <p:cNvPr id="3" name="Rectangle 2"/>
          <p:cNvSpPr/>
          <p:nvPr/>
        </p:nvSpPr>
        <p:spPr>
          <a:xfrm>
            <a:off x="457200" y="1752601"/>
            <a:ext cx="7848600" cy="2708434"/>
          </a:xfrm>
          <a:prstGeom prst="rect">
            <a:avLst/>
          </a:prstGeom>
        </p:spPr>
        <p:txBody>
          <a:bodyPr wrap="square">
            <a:spAutoFit/>
          </a:bodyPr>
          <a:lstStyle/>
          <a:p>
            <a:pPr marL="465138" indent="-465138">
              <a:spcBef>
                <a:spcPts val="1200"/>
              </a:spcBef>
              <a:buFont typeface="Arial" pitchFamily="34" charset="0"/>
              <a:buChar char="•"/>
            </a:pPr>
            <a:r>
              <a:rPr lang="en-US" sz="2800" b="1" dirty="0" smtClean="0">
                <a:solidFill>
                  <a:srgbClr val="000099"/>
                </a:solidFill>
                <a:latin typeface="Book Antiqua" pitchFamily="18" charset="0"/>
                <a:ea typeface="+mj-ea"/>
                <a:cs typeface="+mj-cs"/>
              </a:rPr>
              <a:t>Relationship between humans and the </a:t>
            </a:r>
            <a:r>
              <a:rPr lang="en-US" sz="2800" b="1" dirty="0" smtClean="0">
                <a:solidFill>
                  <a:srgbClr val="000099"/>
                </a:solidFill>
                <a:latin typeface="Book Antiqua" pitchFamily="18" charset="0"/>
                <a:ea typeface="+mj-ea"/>
                <a:cs typeface="+mj-cs"/>
              </a:rPr>
              <a:t>sea.</a:t>
            </a:r>
          </a:p>
          <a:p>
            <a:pPr marL="465138" indent="-465138">
              <a:spcBef>
                <a:spcPts val="1200"/>
              </a:spcBef>
              <a:buFont typeface="Arial" pitchFamily="34" charset="0"/>
              <a:buChar char="•"/>
            </a:pPr>
            <a:r>
              <a:rPr lang="en-US" sz="2800" b="1" dirty="0" smtClean="0">
                <a:solidFill>
                  <a:srgbClr val="000099"/>
                </a:solidFill>
                <a:latin typeface="Book Antiqua" pitchFamily="18" charset="0"/>
                <a:ea typeface="+mj-ea"/>
                <a:cs typeface="+mj-cs"/>
              </a:rPr>
              <a:t>History</a:t>
            </a:r>
            <a:r>
              <a:rPr lang="en-US" sz="2800" b="1" dirty="0" smtClean="0">
                <a:solidFill>
                  <a:srgbClr val="000099"/>
                </a:solidFill>
                <a:latin typeface="Book Antiqua" pitchFamily="18" charset="0"/>
                <a:ea typeface="+mj-ea"/>
                <a:cs typeface="+mj-cs"/>
              </a:rPr>
              <a:t>, literature and art of our maritime </a:t>
            </a:r>
            <a:endParaRPr lang="en-US" sz="2800" b="1" dirty="0" smtClean="0">
              <a:solidFill>
                <a:srgbClr val="000099"/>
              </a:solidFill>
              <a:latin typeface="Book Antiqua" pitchFamily="18" charset="0"/>
              <a:ea typeface="+mj-ea"/>
              <a:cs typeface="+mj-cs"/>
            </a:endParaRPr>
          </a:p>
          <a:p>
            <a:pPr marL="465138" indent="-465138">
              <a:spcBef>
                <a:spcPts val="1200"/>
              </a:spcBef>
              <a:buFont typeface="Arial" pitchFamily="34" charset="0"/>
              <a:buChar char="•"/>
            </a:pPr>
            <a:r>
              <a:rPr lang="en-US" sz="2800" b="1" dirty="0" smtClean="0">
                <a:solidFill>
                  <a:srgbClr val="000099"/>
                </a:solidFill>
                <a:latin typeface="Book Antiqua" pitchFamily="18" charset="0"/>
                <a:ea typeface="+mj-ea"/>
                <a:cs typeface="+mj-cs"/>
              </a:rPr>
              <a:t>Ships </a:t>
            </a:r>
            <a:r>
              <a:rPr lang="en-US" sz="2800" b="1" dirty="0" smtClean="0">
                <a:solidFill>
                  <a:srgbClr val="000099"/>
                </a:solidFill>
                <a:latin typeface="Book Antiqua" pitchFamily="18" charset="0"/>
                <a:ea typeface="+mj-ea"/>
                <a:cs typeface="+mj-cs"/>
              </a:rPr>
              <a:t>as agents of change. </a:t>
            </a:r>
            <a:endParaRPr lang="en-US" sz="2800" b="1" dirty="0" smtClean="0">
              <a:solidFill>
                <a:srgbClr val="000099"/>
              </a:solidFill>
              <a:latin typeface="Book Antiqua" pitchFamily="18" charset="0"/>
              <a:ea typeface="+mj-ea"/>
              <a:cs typeface="+mj-cs"/>
            </a:endParaRPr>
          </a:p>
          <a:p>
            <a:pPr marL="465138" indent="-465138">
              <a:spcBef>
                <a:spcPts val="1200"/>
              </a:spcBef>
              <a:buFont typeface="Arial" pitchFamily="34" charset="0"/>
              <a:buChar char="•"/>
            </a:pPr>
            <a:r>
              <a:rPr lang="en-US" sz="2800" b="1" dirty="0" smtClean="0">
                <a:solidFill>
                  <a:srgbClr val="000099"/>
                </a:solidFill>
                <a:latin typeface="Book Antiqua" pitchFamily="18" charset="0"/>
                <a:ea typeface="+mj-ea"/>
                <a:cs typeface="+mj-cs"/>
              </a:rPr>
              <a:t>Political </a:t>
            </a:r>
            <a:r>
              <a:rPr lang="en-US" sz="2800" b="1" dirty="0" smtClean="0">
                <a:solidFill>
                  <a:srgbClr val="000099"/>
                </a:solidFill>
                <a:latin typeface="Book Antiqua" pitchFamily="18" charset="0"/>
                <a:ea typeface="+mj-ea"/>
                <a:cs typeface="+mj-cs"/>
              </a:rPr>
              <a:t>and economic challenges of contemporary marine affairs. </a:t>
            </a:r>
            <a:endParaRPr lang="en-US"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583362"/>
          </a:xfrm>
        </p:spPr>
        <p:txBody>
          <a:bodyPr anchor="t" anchorCtr="0">
            <a:normAutofit/>
          </a:bodyPr>
          <a:lstStyle/>
          <a:p>
            <a:r>
              <a:rPr lang="en-US" dirty="0"/>
              <a:t/>
            </a:r>
            <a:br>
              <a:rPr lang="en-US" dirty="0"/>
            </a:br>
            <a:r>
              <a:rPr lang="en-US" dirty="0" smtClean="0"/>
              <a:t/>
            </a:r>
            <a:br>
              <a:rPr lang="en-US" dirty="0" smtClean="0"/>
            </a:br>
            <a:r>
              <a:rPr lang="en-US" dirty="0"/>
              <a:t/>
            </a:r>
            <a:br>
              <a:rPr lang="en-US" dirty="0"/>
            </a:br>
            <a:endParaRPr lang="en-US" dirty="0"/>
          </a:p>
        </p:txBody>
      </p:sp>
      <p:sp>
        <p:nvSpPr>
          <p:cNvPr id="3" name="Title 1"/>
          <p:cNvSpPr txBox="1">
            <a:spLocks/>
          </p:cNvSpPr>
          <p:nvPr/>
        </p:nvSpPr>
        <p:spPr>
          <a:xfrm>
            <a:off x="228600" y="533400"/>
            <a:ext cx="2971800" cy="1371600"/>
          </a:xfrm>
          <a:prstGeom prst="rect">
            <a:avLst/>
          </a:prstGeom>
        </p:spPr>
        <p:txBody>
          <a:bodyPr vert="horz" lIns="91440" tIns="45720" rIns="91440" bIns="45720" rtlCol="0" anchor="t" anchorCtr="0">
            <a:noAutofit/>
          </a:bodyPr>
          <a:lstStyle/>
          <a:p>
            <a:pPr marL="231775" lvl="0" indent="-231775" algn="ctr"/>
            <a:r>
              <a:rPr lang="en-US" sz="3600" b="1" dirty="0" smtClean="0">
                <a:solidFill>
                  <a:srgbClr val="000099"/>
                </a:solidFill>
                <a:latin typeface="Book Antiqua" pitchFamily="18" charset="0"/>
              </a:rPr>
              <a:t>Navigation </a:t>
            </a:r>
            <a:endParaRPr lang="en-US" sz="3600" b="1" dirty="0" smtClean="0">
              <a:solidFill>
                <a:srgbClr val="000099"/>
              </a:solidFill>
              <a:latin typeface="Book Antiqua" pitchFamily="18" charset="0"/>
            </a:endParaRPr>
          </a:p>
        </p:txBody>
      </p:sp>
      <p:pic>
        <p:nvPicPr>
          <p:cNvPr id="6" name="Picture 49"/>
          <p:cNvPicPr>
            <a:picLocks noChangeAspect="1" noChangeArrowheads="1"/>
          </p:cNvPicPr>
          <p:nvPr/>
        </p:nvPicPr>
        <p:blipFill>
          <a:blip r:embed="rId2" cstate="print"/>
          <a:srcRect/>
          <a:stretch>
            <a:fillRect/>
          </a:stretch>
        </p:blipFill>
        <p:spPr bwMode="auto">
          <a:xfrm>
            <a:off x="3530600" y="381000"/>
            <a:ext cx="5384800" cy="4038600"/>
          </a:xfrm>
          <a:prstGeom prst="rect">
            <a:avLst/>
          </a:prstGeom>
          <a:noFill/>
          <a:ln w="9525">
            <a:noFill/>
            <a:miter lim="800000"/>
            <a:headEnd/>
            <a:tailEnd/>
          </a:ln>
          <a:effectLst/>
        </p:spPr>
      </p:pic>
      <p:pic>
        <p:nvPicPr>
          <p:cNvPr id="7" name="Picture 4"/>
          <p:cNvPicPr>
            <a:picLocks noChangeAspect="1" noChangeArrowheads="1"/>
          </p:cNvPicPr>
          <p:nvPr/>
        </p:nvPicPr>
        <p:blipFill>
          <a:blip r:embed="rId3" cstate="print"/>
          <a:srcRect/>
          <a:stretch>
            <a:fillRect/>
          </a:stretch>
        </p:blipFill>
        <p:spPr bwMode="auto">
          <a:xfrm>
            <a:off x="381000" y="2133600"/>
            <a:ext cx="2819400" cy="32128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583362"/>
          </a:xfrm>
        </p:spPr>
        <p:txBody>
          <a:bodyPr anchor="t" anchorCtr="0">
            <a:normAutofit/>
          </a:bodyPr>
          <a:lstStyle/>
          <a:p>
            <a:r>
              <a:rPr lang="en-US" dirty="0"/>
              <a:t/>
            </a:r>
            <a:br>
              <a:rPr lang="en-US" dirty="0"/>
            </a:br>
            <a:r>
              <a:rPr lang="en-US" dirty="0" smtClean="0"/>
              <a:t/>
            </a:r>
            <a:br>
              <a:rPr lang="en-US" dirty="0" smtClean="0"/>
            </a:br>
            <a:r>
              <a:rPr lang="en-US" dirty="0"/>
              <a:t/>
            </a:r>
            <a:br>
              <a:rPr lang="en-US" dirty="0"/>
            </a:br>
            <a:endParaRPr lang="en-US" dirty="0"/>
          </a:p>
        </p:txBody>
      </p:sp>
      <p:sp>
        <p:nvSpPr>
          <p:cNvPr id="3" name="Title 1"/>
          <p:cNvSpPr txBox="1">
            <a:spLocks/>
          </p:cNvSpPr>
          <p:nvPr/>
        </p:nvSpPr>
        <p:spPr>
          <a:xfrm>
            <a:off x="0" y="228600"/>
            <a:ext cx="9144000" cy="6096000"/>
          </a:xfrm>
          <a:prstGeom prst="rect">
            <a:avLst/>
          </a:prstGeom>
        </p:spPr>
        <p:txBody>
          <a:bodyPr vert="horz" lIns="91440" tIns="45720" rIns="91440" bIns="45720" rtlCol="0" anchor="t" anchorCtr="0">
            <a:noAutofit/>
          </a:bodyPr>
          <a:lstStyle/>
          <a:p>
            <a:pPr>
              <a:spcBef>
                <a:spcPts val="2400"/>
              </a:spcBef>
              <a:spcAft>
                <a:spcPts val="600"/>
              </a:spcAft>
            </a:pPr>
            <a:endParaRPr lang="en-US" sz="3200" b="1" dirty="0" smtClean="0">
              <a:solidFill>
                <a:schemeClr val="accent1">
                  <a:lumMod val="75000"/>
                </a:schemeClr>
              </a:solidFill>
              <a:latin typeface="Book Antiqua" pitchFamily="18" charset="0"/>
            </a:endParaRPr>
          </a:p>
          <a:p>
            <a:pPr>
              <a:spcBef>
                <a:spcPts val="2400"/>
              </a:spcBef>
              <a:spcAft>
                <a:spcPts val="600"/>
              </a:spcAft>
            </a:pPr>
            <a:endParaRPr lang="en-US" sz="3200" b="1" dirty="0" smtClean="0">
              <a:solidFill>
                <a:srgbClr val="000099"/>
              </a:solidFill>
              <a:latin typeface="Book Antiqua" pitchFamily="18" charset="0"/>
            </a:endParaRPr>
          </a:p>
          <a:p>
            <a:pPr>
              <a:spcBef>
                <a:spcPts val="2400"/>
              </a:spcBef>
              <a:spcAft>
                <a:spcPts val="600"/>
              </a:spcAft>
            </a:pPr>
            <a:endParaRPr lang="en-US" sz="3200" b="1" dirty="0" smtClean="0">
              <a:solidFill>
                <a:srgbClr val="000099"/>
              </a:solidFill>
              <a:latin typeface="Book Antiqua" pitchFamily="18" charset="0"/>
            </a:endParaRPr>
          </a:p>
          <a:p>
            <a:pPr>
              <a:spcBef>
                <a:spcPts val="2400"/>
              </a:spcBef>
              <a:spcAft>
                <a:spcPts val="600"/>
              </a:spcAft>
            </a:pPr>
            <a:endParaRPr lang="en-US" sz="3200" b="1" dirty="0" smtClean="0">
              <a:solidFill>
                <a:srgbClr val="000099"/>
              </a:solidFill>
              <a:latin typeface="Book Antiqua" pitchFamily="18" charset="0"/>
            </a:endParaRPr>
          </a:p>
          <a:p>
            <a:pPr algn="r">
              <a:spcBef>
                <a:spcPts val="2400"/>
              </a:spcBef>
              <a:spcAft>
                <a:spcPts val="600"/>
              </a:spcAft>
            </a:pPr>
            <a:r>
              <a:rPr lang="en-US" sz="3200" b="1" dirty="0" smtClean="0">
                <a:solidFill>
                  <a:srgbClr val="000099"/>
                </a:solidFill>
                <a:latin typeface="Book Antiqua" pitchFamily="18" charset="0"/>
              </a:rPr>
              <a:t>Rules of the Road</a:t>
            </a:r>
          </a:p>
        </p:txBody>
      </p:sp>
      <p:pic>
        <p:nvPicPr>
          <p:cNvPr id="5" name="Picture 4"/>
          <p:cNvPicPr>
            <a:picLocks noChangeAspect="1" noChangeArrowheads="1"/>
          </p:cNvPicPr>
          <p:nvPr/>
        </p:nvPicPr>
        <p:blipFill>
          <a:blip r:embed="rId2" cstate="print"/>
          <a:srcRect/>
          <a:stretch>
            <a:fillRect/>
          </a:stretch>
        </p:blipFill>
        <p:spPr bwMode="auto">
          <a:xfrm>
            <a:off x="4419600" y="304800"/>
            <a:ext cx="4457700" cy="2971800"/>
          </a:xfrm>
          <a:prstGeom prst="rect">
            <a:avLst/>
          </a:prstGeom>
          <a:noFill/>
          <a:ln w="9525">
            <a:noFill/>
            <a:miter lim="800000"/>
            <a:headEnd/>
            <a:tailEnd/>
          </a:ln>
          <a:effectLst/>
        </p:spPr>
      </p:pic>
      <p:pic>
        <p:nvPicPr>
          <p:cNvPr id="8" name="Picture 4"/>
          <p:cNvPicPr>
            <a:picLocks noChangeAspect="1" noChangeArrowheads="1"/>
          </p:cNvPicPr>
          <p:nvPr/>
        </p:nvPicPr>
        <p:blipFill>
          <a:blip r:embed="rId3" cstate="print"/>
          <a:srcRect/>
          <a:stretch>
            <a:fillRect/>
          </a:stretch>
        </p:blipFill>
        <p:spPr bwMode="auto">
          <a:xfrm>
            <a:off x="381000" y="2209800"/>
            <a:ext cx="3352800" cy="29550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583362"/>
          </a:xfrm>
        </p:spPr>
        <p:txBody>
          <a:bodyPr anchor="t" anchorCtr="0">
            <a:normAutofit/>
          </a:bodyPr>
          <a:lstStyle/>
          <a:p>
            <a:r>
              <a:rPr lang="en-US" dirty="0"/>
              <a:t/>
            </a:r>
            <a:br>
              <a:rPr lang="en-US" dirty="0"/>
            </a:br>
            <a:r>
              <a:rPr lang="en-US" dirty="0" smtClean="0"/>
              <a:t/>
            </a:r>
            <a:br>
              <a:rPr lang="en-US" dirty="0" smtClean="0"/>
            </a:br>
            <a:r>
              <a:rPr lang="en-US" dirty="0"/>
              <a:t/>
            </a:r>
            <a:br>
              <a:rPr lang="en-US" dirty="0"/>
            </a:br>
            <a:endParaRPr lang="en-US" dirty="0"/>
          </a:p>
        </p:txBody>
      </p:sp>
      <p:sp>
        <p:nvSpPr>
          <p:cNvPr id="3" name="Title 1"/>
          <p:cNvSpPr txBox="1">
            <a:spLocks/>
          </p:cNvSpPr>
          <p:nvPr/>
        </p:nvSpPr>
        <p:spPr>
          <a:xfrm>
            <a:off x="0" y="228600"/>
            <a:ext cx="9144000" cy="6096000"/>
          </a:xfrm>
          <a:prstGeom prst="rect">
            <a:avLst/>
          </a:prstGeom>
        </p:spPr>
        <p:txBody>
          <a:bodyPr vert="horz" lIns="91440" tIns="45720" rIns="91440" bIns="45720" rtlCol="0" anchor="t" anchorCtr="0">
            <a:noAutofit/>
          </a:bodyPr>
          <a:lstStyle/>
          <a:p>
            <a:pPr>
              <a:spcBef>
                <a:spcPts val="2400"/>
              </a:spcBef>
              <a:spcAft>
                <a:spcPts val="600"/>
              </a:spcAft>
            </a:pPr>
            <a:endParaRPr lang="en-US" sz="3200" b="1" dirty="0" smtClean="0">
              <a:solidFill>
                <a:srgbClr val="000099"/>
              </a:solidFill>
              <a:latin typeface="Book Antiqua" pitchFamily="18" charset="0"/>
            </a:endParaRPr>
          </a:p>
          <a:p>
            <a:pPr>
              <a:spcBef>
                <a:spcPts val="2400"/>
              </a:spcBef>
              <a:spcAft>
                <a:spcPts val="600"/>
              </a:spcAft>
            </a:pPr>
            <a:r>
              <a:rPr lang="en-US" sz="3200" b="1" dirty="0" smtClean="0">
                <a:solidFill>
                  <a:srgbClr val="000099"/>
                </a:solidFill>
                <a:latin typeface="Book Antiqua" pitchFamily="18" charset="0"/>
              </a:rPr>
              <a:t>Seamanship</a:t>
            </a:r>
          </a:p>
          <a:p>
            <a:pPr>
              <a:spcBef>
                <a:spcPts val="2400"/>
              </a:spcBef>
              <a:spcAft>
                <a:spcPts val="600"/>
              </a:spcAft>
            </a:pPr>
            <a:endParaRPr lang="en-US" sz="3200" b="1" dirty="0" smtClean="0">
              <a:solidFill>
                <a:srgbClr val="000099"/>
              </a:solidFill>
              <a:latin typeface="Book Antiqua" pitchFamily="18" charset="0"/>
            </a:endParaRPr>
          </a:p>
          <a:p>
            <a:pPr>
              <a:spcBef>
                <a:spcPts val="2400"/>
              </a:spcBef>
              <a:spcAft>
                <a:spcPts val="600"/>
              </a:spcAft>
            </a:pPr>
            <a:endParaRPr lang="en-US" sz="3200" b="1" dirty="0" smtClean="0">
              <a:solidFill>
                <a:srgbClr val="000099"/>
              </a:solidFill>
              <a:latin typeface="Book Antiqua" pitchFamily="18" charset="0"/>
            </a:endParaRPr>
          </a:p>
          <a:p>
            <a:pPr algn="r">
              <a:spcBef>
                <a:spcPts val="2400"/>
              </a:spcBef>
              <a:spcAft>
                <a:spcPts val="600"/>
              </a:spcAft>
            </a:pPr>
            <a:endParaRPr lang="en-US" sz="3200" b="1" dirty="0" smtClean="0">
              <a:solidFill>
                <a:srgbClr val="000099"/>
              </a:solidFill>
              <a:latin typeface="Book Antiqua" pitchFamily="18" charset="0"/>
            </a:endParaRPr>
          </a:p>
          <a:p>
            <a:pPr algn="r">
              <a:spcBef>
                <a:spcPts val="2400"/>
              </a:spcBef>
              <a:spcAft>
                <a:spcPts val="600"/>
              </a:spcAft>
            </a:pPr>
            <a:endParaRPr lang="en-US" sz="3200" b="1" dirty="0" smtClean="0">
              <a:solidFill>
                <a:srgbClr val="000099"/>
              </a:solidFill>
              <a:latin typeface="Book Antiqua" pitchFamily="18" charset="0"/>
            </a:endParaRPr>
          </a:p>
          <a:p>
            <a:pPr algn="r">
              <a:spcBef>
                <a:spcPts val="2400"/>
              </a:spcBef>
              <a:spcAft>
                <a:spcPts val="600"/>
              </a:spcAft>
            </a:pPr>
            <a:r>
              <a:rPr lang="en-US" sz="3200" b="1" dirty="0" smtClean="0">
                <a:solidFill>
                  <a:srgbClr val="000099"/>
                </a:solidFill>
                <a:latin typeface="Book Antiqua" pitchFamily="18" charset="0"/>
              </a:rPr>
              <a:t>Applied Mathematics</a:t>
            </a:r>
          </a:p>
          <a:p>
            <a:endParaRPr lang="en-US" sz="3200" b="1" dirty="0" smtClean="0">
              <a:solidFill>
                <a:srgbClr val="000099"/>
              </a:solidFill>
              <a:latin typeface="Book Antiqua" pitchFamily="18" charset="0"/>
            </a:endParaRPr>
          </a:p>
        </p:txBody>
      </p:sp>
      <p:pic>
        <p:nvPicPr>
          <p:cNvPr id="6" name="Picture 49"/>
          <p:cNvPicPr>
            <a:picLocks noChangeAspect="1" noChangeArrowheads="1"/>
          </p:cNvPicPr>
          <p:nvPr/>
        </p:nvPicPr>
        <p:blipFill>
          <a:blip r:embed="rId2" cstate="print"/>
          <a:srcRect/>
          <a:stretch>
            <a:fillRect/>
          </a:stretch>
        </p:blipFill>
        <p:spPr bwMode="auto">
          <a:xfrm>
            <a:off x="5359400" y="228600"/>
            <a:ext cx="3556000" cy="2667000"/>
          </a:xfrm>
          <a:prstGeom prst="rect">
            <a:avLst/>
          </a:prstGeom>
          <a:noFill/>
          <a:ln w="9525">
            <a:noFill/>
            <a:miter lim="800000"/>
            <a:headEnd/>
            <a:tailEnd/>
          </a:ln>
          <a:effectLst/>
        </p:spPr>
      </p:pic>
      <p:pic>
        <p:nvPicPr>
          <p:cNvPr id="7" name="Picture 4"/>
          <p:cNvPicPr>
            <a:picLocks noChangeAspect="1" noChangeArrowheads="1"/>
          </p:cNvPicPr>
          <p:nvPr/>
        </p:nvPicPr>
        <p:blipFill>
          <a:blip r:embed="rId3" cstate="print"/>
          <a:srcRect/>
          <a:stretch>
            <a:fillRect/>
          </a:stretch>
        </p:blipFill>
        <p:spPr bwMode="auto">
          <a:xfrm>
            <a:off x="2590800" y="304800"/>
            <a:ext cx="2340429" cy="2667000"/>
          </a:xfrm>
          <a:prstGeom prst="rect">
            <a:avLst/>
          </a:prstGeom>
          <a:noFill/>
          <a:ln w="9525">
            <a:noFill/>
            <a:miter lim="800000"/>
            <a:headEnd/>
            <a:tailEnd/>
          </a:ln>
          <a:effectLst/>
        </p:spPr>
      </p:pic>
      <p:pic>
        <p:nvPicPr>
          <p:cNvPr id="8" name="Picture 4"/>
          <p:cNvPicPr>
            <a:picLocks noChangeAspect="1" noChangeArrowheads="1"/>
          </p:cNvPicPr>
          <p:nvPr/>
        </p:nvPicPr>
        <p:blipFill>
          <a:blip r:embed="rId4" cstate="print"/>
          <a:srcRect/>
          <a:stretch>
            <a:fillRect/>
          </a:stretch>
        </p:blipFill>
        <p:spPr bwMode="auto">
          <a:xfrm>
            <a:off x="5867400" y="3429000"/>
            <a:ext cx="2247900" cy="1981200"/>
          </a:xfrm>
          <a:prstGeom prst="rect">
            <a:avLst/>
          </a:prstGeom>
          <a:noFill/>
          <a:ln w="9525">
            <a:noFill/>
            <a:miter lim="800000"/>
            <a:headEnd/>
            <a:tailEnd/>
          </a:ln>
          <a:effectLst/>
        </p:spPr>
      </p:pic>
      <p:pic>
        <p:nvPicPr>
          <p:cNvPr id="22531" name="Picture 3"/>
          <p:cNvPicPr>
            <a:picLocks noChangeAspect="1" noChangeArrowheads="1"/>
          </p:cNvPicPr>
          <p:nvPr/>
        </p:nvPicPr>
        <p:blipFill>
          <a:blip r:embed="rId5" cstate="print"/>
          <a:srcRect/>
          <a:stretch>
            <a:fillRect/>
          </a:stretch>
        </p:blipFill>
        <p:spPr bwMode="auto">
          <a:xfrm>
            <a:off x="381000" y="3429000"/>
            <a:ext cx="4419600" cy="24860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pic>
        <p:nvPicPr>
          <p:cNvPr id="5" name="Picture 4" descr="IMG_1430.jpg"/>
          <p:cNvPicPr>
            <a:picLocks noChangeAspect="1"/>
          </p:cNvPicPr>
          <p:nvPr/>
        </p:nvPicPr>
        <p:blipFill>
          <a:blip r:embed="rId2" cstate="print"/>
          <a:stretch>
            <a:fillRect/>
          </a:stretch>
        </p:blipFill>
        <p:spPr>
          <a:xfrm>
            <a:off x="4876800" y="0"/>
            <a:ext cx="4267200" cy="2971800"/>
          </a:xfrm>
          <a:prstGeom prst="rect">
            <a:avLst/>
          </a:prstGeom>
        </p:spPr>
      </p:pic>
      <p:pic>
        <p:nvPicPr>
          <p:cNvPr id="6" name="Picture 5" descr="IMG_2282.jpg"/>
          <p:cNvPicPr>
            <a:picLocks noChangeAspect="1"/>
          </p:cNvPicPr>
          <p:nvPr/>
        </p:nvPicPr>
        <p:blipFill>
          <a:blip r:embed="rId3" cstate="print"/>
          <a:stretch>
            <a:fillRect/>
          </a:stretch>
        </p:blipFill>
        <p:spPr>
          <a:xfrm>
            <a:off x="0" y="0"/>
            <a:ext cx="4724400" cy="2914650"/>
          </a:xfrm>
          <a:prstGeom prst="rect">
            <a:avLst/>
          </a:prstGeom>
        </p:spPr>
      </p:pic>
      <p:sp>
        <p:nvSpPr>
          <p:cNvPr id="10" name="Rectangle 9"/>
          <p:cNvSpPr/>
          <p:nvPr/>
        </p:nvSpPr>
        <p:spPr>
          <a:xfrm>
            <a:off x="0" y="2971800"/>
            <a:ext cx="9144000" cy="954107"/>
          </a:xfrm>
          <a:prstGeom prst="rect">
            <a:avLst/>
          </a:prstGeom>
          <a:solidFill>
            <a:srgbClr val="000099"/>
          </a:solidFill>
        </p:spPr>
        <p:txBody>
          <a:bodyPr wrap="square">
            <a:spAutoFit/>
          </a:bodyPr>
          <a:lstStyle/>
          <a:p>
            <a:pPr algn="ctr"/>
            <a:r>
              <a:rPr lang="en-US" sz="2800" b="1" dirty="0" smtClean="0">
                <a:solidFill>
                  <a:srgbClr val="FFFF00"/>
                </a:solidFill>
                <a:latin typeface="Times New Roman" pitchFamily="18" charset="0"/>
                <a:cs typeface="Times New Roman" pitchFamily="18" charset="0"/>
              </a:rPr>
              <a:t>BOATBUILDING I AND II</a:t>
            </a:r>
          </a:p>
          <a:p>
            <a:pPr algn="ctr"/>
            <a:r>
              <a:rPr lang="en-US" sz="2800" b="1" dirty="0" smtClean="0">
                <a:solidFill>
                  <a:srgbClr val="FFFF00"/>
                </a:solidFill>
                <a:latin typeface="Times New Roman" pitchFamily="18" charset="0"/>
                <a:cs typeface="Times New Roman" pitchFamily="18" charset="0"/>
              </a:rPr>
              <a:t>4 Skiffs        1 Tugboat          4 Corrugated Boats / Races</a:t>
            </a:r>
            <a:endParaRPr lang="en-US" sz="2800" b="1" dirty="0">
              <a:solidFill>
                <a:srgbClr val="FFFF00"/>
              </a:solidFill>
              <a:latin typeface="Times New Roman" pitchFamily="18" charset="0"/>
              <a:cs typeface="Times New Roman" pitchFamily="18" charset="0"/>
            </a:endParaRPr>
          </a:p>
        </p:txBody>
      </p:sp>
      <p:pic>
        <p:nvPicPr>
          <p:cNvPr id="9" name="Picture 8" descr="P4240137 - Copy.JPG"/>
          <p:cNvPicPr>
            <a:picLocks noChangeAspect="1"/>
          </p:cNvPicPr>
          <p:nvPr/>
        </p:nvPicPr>
        <p:blipFill>
          <a:blip r:embed="rId4" cstate="print"/>
          <a:srcRect t="5435"/>
          <a:stretch>
            <a:fillRect/>
          </a:stretch>
        </p:blipFill>
        <p:spPr>
          <a:xfrm>
            <a:off x="381000" y="3886200"/>
            <a:ext cx="2895600" cy="2971800"/>
          </a:xfrm>
          <a:prstGeom prst="rect">
            <a:avLst/>
          </a:prstGeom>
        </p:spPr>
      </p:pic>
      <p:pic>
        <p:nvPicPr>
          <p:cNvPr id="74753" name="Picture 1"/>
          <p:cNvPicPr>
            <a:picLocks noChangeAspect="1" noChangeArrowheads="1"/>
          </p:cNvPicPr>
          <p:nvPr/>
        </p:nvPicPr>
        <p:blipFill>
          <a:blip r:embed="rId5" cstate="print"/>
          <a:srcRect/>
          <a:stretch>
            <a:fillRect/>
          </a:stretch>
        </p:blipFill>
        <p:spPr bwMode="auto">
          <a:xfrm>
            <a:off x="3810000" y="3886200"/>
            <a:ext cx="5334000" cy="29718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vl="0" algn="ctr" eaLnBrk="0" hangingPunct="0"/>
            <a:r>
              <a:rPr lang="en-US" sz="3200" b="1" kern="1200" dirty="0" smtClean="0">
                <a:solidFill>
                  <a:schemeClr val="bg1"/>
                </a:solidFill>
                <a:latin typeface="Book Antiqua" pitchFamily="18" charset="0"/>
                <a:ea typeface="+mn-ea"/>
                <a:cs typeface="+mn-cs"/>
              </a:rPr>
              <a:t>All linked to sailing </a:t>
            </a:r>
            <a:br>
              <a:rPr lang="en-US" sz="3200" b="1" kern="1200" dirty="0" smtClean="0">
                <a:solidFill>
                  <a:schemeClr val="bg1"/>
                </a:solidFill>
                <a:latin typeface="Book Antiqua" pitchFamily="18" charset="0"/>
                <a:ea typeface="+mn-ea"/>
                <a:cs typeface="+mn-cs"/>
              </a:rPr>
            </a:br>
            <a:r>
              <a:rPr lang="en-US" sz="3200" b="1" kern="1200" dirty="0" smtClean="0">
                <a:solidFill>
                  <a:schemeClr val="bg1"/>
                </a:solidFill>
                <a:latin typeface="Book Antiqua" pitchFamily="18" charset="0"/>
                <a:ea typeface="+mn-ea"/>
                <a:cs typeface="+mn-cs"/>
              </a:rPr>
              <a:t>and </a:t>
            </a:r>
            <a:br>
              <a:rPr lang="en-US" sz="3200" b="1" kern="1200" dirty="0" smtClean="0">
                <a:solidFill>
                  <a:schemeClr val="bg1"/>
                </a:solidFill>
                <a:latin typeface="Book Antiqua" pitchFamily="18" charset="0"/>
                <a:ea typeface="+mn-ea"/>
                <a:cs typeface="+mn-cs"/>
              </a:rPr>
            </a:br>
            <a:r>
              <a:rPr lang="en-US" sz="3200" b="1" kern="1200" dirty="0" smtClean="0">
                <a:solidFill>
                  <a:schemeClr val="bg1"/>
                </a:solidFill>
                <a:latin typeface="Book Antiqua" pitchFamily="18" charset="0"/>
                <a:ea typeface="+mn-ea"/>
                <a:cs typeface="+mn-cs"/>
              </a:rPr>
              <a:t>students’ experiences as explorers and sailors!</a:t>
            </a:r>
            <a:endParaRPr lang="en-US" sz="1200" b="1" kern="1200" dirty="0" smtClean="0">
              <a:solidFill>
                <a:schemeClr val="bg1"/>
              </a:solidFill>
              <a:latin typeface="Book Antiqua" pitchFamily="18" charset="0"/>
              <a:ea typeface="+mn-ea"/>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0" y="0"/>
            <a:ext cx="9144000" cy="1066800"/>
            <a:chOff x="0" y="0"/>
            <a:chExt cx="9144000" cy="1066800"/>
          </a:xfrm>
        </p:grpSpPr>
        <p:sp>
          <p:nvSpPr>
            <p:cNvPr id="15" name="Rectangle 5"/>
            <p:cNvSpPr>
              <a:spLocks noChangeArrowheads="1"/>
            </p:cNvSpPr>
            <p:nvPr/>
          </p:nvSpPr>
          <p:spPr bwMode="auto">
            <a:xfrm>
              <a:off x="0" y="0"/>
              <a:ext cx="285750" cy="1041991"/>
            </a:xfrm>
            <a:prstGeom prst="rect">
              <a:avLst/>
            </a:prstGeom>
            <a:gradFill rotWithShape="0">
              <a:gsLst>
                <a:gs pos="0">
                  <a:srgbClr val="CCCCE6"/>
                </a:gs>
                <a:gs pos="100000">
                  <a:srgbClr val="FFFFFF"/>
                </a:gs>
              </a:gsLst>
              <a:lin ang="0" scaled="1"/>
            </a:gradFill>
            <a:ln w="9525">
              <a:no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latin typeface="Times New Roman" pitchFamily="18" charset="0"/>
              </a:endParaRPr>
            </a:p>
          </p:txBody>
        </p:sp>
        <p:sp>
          <p:nvSpPr>
            <p:cNvPr id="16" name="Rectangle 6"/>
            <p:cNvSpPr>
              <a:spLocks noChangeArrowheads="1"/>
            </p:cNvSpPr>
            <p:nvPr/>
          </p:nvSpPr>
          <p:spPr bwMode="auto">
            <a:xfrm>
              <a:off x="412750" y="263599"/>
              <a:ext cx="8731250" cy="536501"/>
            </a:xfrm>
            <a:prstGeom prst="rect">
              <a:avLst/>
            </a:prstGeom>
            <a:solidFill>
              <a:srgbClr val="000099"/>
            </a:solid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latin typeface="Times New Roman" pitchFamily="18" charset="0"/>
              </a:endParaRPr>
            </a:p>
          </p:txBody>
        </p:sp>
        <p:sp>
          <p:nvSpPr>
            <p:cNvPr id="17" name="Rectangle 7"/>
            <p:cNvSpPr>
              <a:spLocks noChangeArrowheads="1"/>
            </p:cNvSpPr>
            <p:nvPr/>
          </p:nvSpPr>
          <p:spPr bwMode="auto">
            <a:xfrm>
              <a:off x="409575" y="263599"/>
              <a:ext cx="138113" cy="276003"/>
            </a:xfrm>
            <a:prstGeom prst="rect">
              <a:avLst/>
            </a:prstGeom>
            <a:solidFill>
              <a:srgbClr val="CCCCE6"/>
            </a:solid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666699"/>
                </a:solidFill>
                <a:effectLst/>
                <a:uLnTx/>
                <a:uFillTx/>
              </a:endParaRPr>
            </a:p>
          </p:txBody>
        </p:sp>
        <p:sp>
          <p:nvSpPr>
            <p:cNvPr id="18" name="Rectangle 8"/>
            <p:cNvSpPr>
              <a:spLocks noChangeArrowheads="1"/>
            </p:cNvSpPr>
            <p:nvPr/>
          </p:nvSpPr>
          <p:spPr bwMode="auto">
            <a:xfrm>
              <a:off x="547688" y="0"/>
              <a:ext cx="139700" cy="269801"/>
            </a:xfrm>
            <a:prstGeom prst="rect">
              <a:avLst/>
            </a:prstGeom>
            <a:solidFill>
              <a:srgbClr val="CCCCE6"/>
            </a:solid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666699"/>
                </a:solidFill>
                <a:effectLst/>
                <a:uLnTx/>
                <a:uFillTx/>
              </a:endParaRPr>
            </a:p>
          </p:txBody>
        </p:sp>
        <p:sp>
          <p:nvSpPr>
            <p:cNvPr id="19" name="Rectangle 9"/>
            <p:cNvSpPr>
              <a:spLocks noChangeArrowheads="1"/>
            </p:cNvSpPr>
            <p:nvPr/>
          </p:nvSpPr>
          <p:spPr bwMode="auto">
            <a:xfrm>
              <a:off x="547688" y="263599"/>
              <a:ext cx="139700" cy="276003"/>
            </a:xfrm>
            <a:prstGeom prst="rect">
              <a:avLst/>
            </a:prstGeom>
            <a:solidFill>
              <a:srgbClr val="9999CC"/>
            </a:solid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9999CC"/>
                </a:solidFill>
                <a:effectLst/>
                <a:uLnTx/>
                <a:uFillTx/>
              </a:endParaRPr>
            </a:p>
          </p:txBody>
        </p:sp>
        <p:sp>
          <p:nvSpPr>
            <p:cNvPr id="20" name="Rectangle 10"/>
            <p:cNvSpPr>
              <a:spLocks noChangeArrowheads="1"/>
            </p:cNvSpPr>
            <p:nvPr/>
          </p:nvSpPr>
          <p:spPr bwMode="auto">
            <a:xfrm>
              <a:off x="274638" y="536501"/>
              <a:ext cx="136525" cy="269801"/>
            </a:xfrm>
            <a:prstGeom prst="rect">
              <a:avLst/>
            </a:prstGeom>
            <a:solidFill>
              <a:srgbClr val="CCCCE6"/>
            </a:solid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666699"/>
                </a:solidFill>
                <a:effectLst/>
                <a:uLnTx/>
                <a:uFillTx/>
              </a:endParaRPr>
            </a:p>
          </p:txBody>
        </p:sp>
        <p:sp>
          <p:nvSpPr>
            <p:cNvPr id="21" name="Rectangle 11"/>
            <p:cNvSpPr>
              <a:spLocks noChangeArrowheads="1"/>
            </p:cNvSpPr>
            <p:nvPr/>
          </p:nvSpPr>
          <p:spPr bwMode="auto">
            <a:xfrm>
              <a:off x="131763" y="266700"/>
              <a:ext cx="141288" cy="269801"/>
            </a:xfrm>
            <a:prstGeom prst="rect">
              <a:avLst/>
            </a:prstGeom>
            <a:solidFill>
              <a:srgbClr val="00007D"/>
            </a:solid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latin typeface="Times New Roman" pitchFamily="18" charset="0"/>
              </a:endParaRPr>
            </a:p>
          </p:txBody>
        </p:sp>
        <p:sp>
          <p:nvSpPr>
            <p:cNvPr id="22" name="Rectangle 12"/>
            <p:cNvSpPr>
              <a:spLocks noChangeArrowheads="1"/>
            </p:cNvSpPr>
            <p:nvPr/>
          </p:nvSpPr>
          <p:spPr bwMode="auto">
            <a:xfrm>
              <a:off x="409575" y="530299"/>
              <a:ext cx="138113" cy="269801"/>
            </a:xfrm>
            <a:prstGeom prst="rect">
              <a:avLst/>
            </a:prstGeom>
            <a:solidFill>
              <a:srgbClr val="9999CC"/>
            </a:solid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9999CC"/>
                </a:solidFill>
                <a:effectLst/>
                <a:uLnTx/>
                <a:uFillTx/>
              </a:endParaRPr>
            </a:p>
          </p:txBody>
        </p:sp>
        <p:sp>
          <p:nvSpPr>
            <p:cNvPr id="23" name="Rectangle 13"/>
            <p:cNvSpPr>
              <a:spLocks noChangeArrowheads="1"/>
            </p:cNvSpPr>
            <p:nvPr/>
          </p:nvSpPr>
          <p:spPr bwMode="auto">
            <a:xfrm>
              <a:off x="274638" y="800100"/>
              <a:ext cx="136525" cy="266700"/>
            </a:xfrm>
            <a:prstGeom prst="rect">
              <a:avLst/>
            </a:prstGeom>
            <a:solidFill>
              <a:srgbClr val="9999CC"/>
            </a:solid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9999CC"/>
                </a:solidFill>
                <a:effectLst/>
                <a:uLnTx/>
                <a:uFillTx/>
              </a:endParaRPr>
            </a:p>
          </p:txBody>
        </p:sp>
      </p:grpSp>
      <p:sp>
        <p:nvSpPr>
          <p:cNvPr id="2" name="Title 1"/>
          <p:cNvSpPr>
            <a:spLocks noGrp="1"/>
          </p:cNvSpPr>
          <p:nvPr>
            <p:ph type="title"/>
          </p:nvPr>
        </p:nvSpPr>
        <p:spPr>
          <a:xfrm>
            <a:off x="457200" y="274638"/>
            <a:ext cx="8229600" cy="792162"/>
          </a:xfrm>
        </p:spPr>
        <p:txBody>
          <a:bodyPr anchor="t" anchorCtr="0">
            <a:normAutofit fontScale="90000"/>
          </a:bodyPr>
          <a:lstStyle/>
          <a:p>
            <a:pPr marL="514350" indent="-514350" algn="ctr"/>
            <a:r>
              <a:rPr lang="en-US" b="1" dirty="0" smtClean="0">
                <a:solidFill>
                  <a:schemeClr val="bg1"/>
                </a:solidFill>
              </a:rPr>
              <a:t>Threads That Run Through 9-12</a:t>
            </a:r>
            <a:r>
              <a:rPr lang="en-US" b="1" baseline="30000" dirty="0" smtClean="0">
                <a:solidFill>
                  <a:schemeClr val="bg1"/>
                </a:solidFill>
              </a:rPr>
              <a:t>th</a:t>
            </a:r>
            <a:r>
              <a:rPr lang="en-US" b="1" dirty="0" smtClean="0">
                <a:solidFill>
                  <a:schemeClr val="bg1"/>
                </a:solidFill>
              </a:rPr>
              <a:t> Grade Standards</a:t>
            </a:r>
            <a:endParaRPr lang="en-US" b="1" dirty="0">
              <a:solidFill>
                <a:schemeClr val="bg1"/>
              </a:solidFill>
            </a:endParaRPr>
          </a:p>
        </p:txBody>
      </p:sp>
      <p:sp>
        <p:nvSpPr>
          <p:cNvPr id="25" name="Rectangle 24"/>
          <p:cNvSpPr/>
          <p:nvPr/>
        </p:nvSpPr>
        <p:spPr>
          <a:xfrm>
            <a:off x="533400" y="1447800"/>
            <a:ext cx="8229600" cy="3970318"/>
          </a:xfrm>
          <a:prstGeom prst="rect">
            <a:avLst/>
          </a:prstGeom>
        </p:spPr>
        <p:txBody>
          <a:bodyPr wrap="square">
            <a:spAutoFit/>
          </a:bodyPr>
          <a:lstStyle/>
          <a:p>
            <a:pPr marL="457200" indent="-457200">
              <a:buFont typeface="Arial" pitchFamily="34" charset="0"/>
              <a:buChar char="•"/>
            </a:pPr>
            <a:r>
              <a:rPr lang="en-US" sz="2800" dirty="0" smtClean="0">
                <a:latin typeface="Book Antiqua" pitchFamily="18" charset="0"/>
              </a:rPr>
              <a:t>Reading Standards for Literature</a:t>
            </a:r>
          </a:p>
          <a:p>
            <a:pPr marL="457200" indent="-457200">
              <a:buFont typeface="Arial" pitchFamily="34" charset="0"/>
              <a:buChar char="•"/>
            </a:pPr>
            <a:endParaRPr lang="en-US" sz="2800" dirty="0">
              <a:latin typeface="Book Antiqua" pitchFamily="18" charset="0"/>
            </a:endParaRPr>
          </a:p>
          <a:p>
            <a:pPr marL="457200" indent="-457200">
              <a:buFont typeface="Arial" pitchFamily="34" charset="0"/>
              <a:buChar char="•"/>
            </a:pPr>
            <a:r>
              <a:rPr lang="en-US" sz="2800" dirty="0" smtClean="0">
                <a:latin typeface="Book Antiqua" pitchFamily="18" charset="0"/>
              </a:rPr>
              <a:t>Reading Standards for Informational Text</a:t>
            </a:r>
          </a:p>
          <a:p>
            <a:pPr marL="457200" indent="-457200">
              <a:buFont typeface="Arial" pitchFamily="34" charset="0"/>
              <a:buChar char="•"/>
            </a:pPr>
            <a:endParaRPr lang="en-US" sz="2800" dirty="0">
              <a:latin typeface="Book Antiqua" pitchFamily="18" charset="0"/>
            </a:endParaRPr>
          </a:p>
          <a:p>
            <a:pPr marL="457200" indent="-457200">
              <a:buFont typeface="Arial" pitchFamily="34" charset="0"/>
              <a:buChar char="•"/>
            </a:pPr>
            <a:r>
              <a:rPr lang="en-US" sz="2800" dirty="0" smtClean="0">
                <a:latin typeface="Book Antiqua" pitchFamily="18" charset="0"/>
              </a:rPr>
              <a:t>Writing</a:t>
            </a:r>
          </a:p>
          <a:p>
            <a:pPr marL="457200" indent="-457200">
              <a:buFont typeface="Arial" pitchFamily="34" charset="0"/>
              <a:buChar char="•"/>
            </a:pPr>
            <a:endParaRPr lang="en-US" sz="2800" dirty="0">
              <a:latin typeface="Book Antiqua" pitchFamily="18" charset="0"/>
            </a:endParaRPr>
          </a:p>
          <a:p>
            <a:pPr marL="457200" indent="-457200">
              <a:buFont typeface="Arial" pitchFamily="34" charset="0"/>
              <a:buChar char="•"/>
            </a:pPr>
            <a:r>
              <a:rPr lang="en-US" sz="2800" dirty="0" smtClean="0">
                <a:latin typeface="Book Antiqua" pitchFamily="18" charset="0"/>
              </a:rPr>
              <a:t>Speaking and Listening</a:t>
            </a:r>
          </a:p>
          <a:p>
            <a:pPr marL="457200" indent="-457200">
              <a:buFont typeface="Arial" pitchFamily="34" charset="0"/>
              <a:buChar char="•"/>
            </a:pPr>
            <a:endParaRPr lang="en-US" sz="2800" dirty="0">
              <a:latin typeface="Book Antiqua" pitchFamily="18" charset="0"/>
            </a:endParaRPr>
          </a:p>
          <a:p>
            <a:pPr marL="457200" indent="-457200">
              <a:buFont typeface="Arial" pitchFamily="34" charset="0"/>
              <a:buChar char="•"/>
            </a:pPr>
            <a:r>
              <a:rPr lang="en-US" sz="2800" dirty="0" smtClean="0">
                <a:latin typeface="Book Antiqua" pitchFamily="18" charset="0"/>
              </a:rPr>
              <a:t>Language</a:t>
            </a:r>
            <a:endParaRPr lang="en-US" sz="2800" dirty="0">
              <a:latin typeface="Book Antiqua"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4495800" cy="792162"/>
          </a:xfrm>
        </p:spPr>
        <p:txBody>
          <a:bodyPr anchor="t" anchorCtr="0">
            <a:normAutofit fontScale="90000"/>
          </a:bodyPr>
          <a:lstStyle/>
          <a:p>
            <a:pPr marL="514350" indent="-514350"/>
            <a:r>
              <a:rPr lang="en-US" b="1" dirty="0" smtClean="0"/>
              <a:t>Threads that run through 9-12</a:t>
            </a:r>
            <a:r>
              <a:rPr lang="en-US" b="1" baseline="30000" dirty="0" smtClean="0"/>
              <a:t>th</a:t>
            </a:r>
            <a:r>
              <a:rPr lang="en-US" b="1" dirty="0" smtClean="0"/>
              <a:t> Grade Standards</a:t>
            </a:r>
            <a:endParaRPr lang="en-US" b="1" dirty="0"/>
          </a:p>
        </p:txBody>
      </p:sp>
      <p:sp>
        <p:nvSpPr>
          <p:cNvPr id="3" name="Rectangle 2"/>
          <p:cNvSpPr/>
          <p:nvPr/>
        </p:nvSpPr>
        <p:spPr>
          <a:xfrm>
            <a:off x="228600" y="990600"/>
            <a:ext cx="4419600" cy="954107"/>
          </a:xfrm>
          <a:prstGeom prst="rect">
            <a:avLst/>
          </a:prstGeom>
        </p:spPr>
        <p:txBody>
          <a:bodyPr wrap="square">
            <a:spAutoFit/>
          </a:bodyPr>
          <a:lstStyle/>
          <a:p>
            <a:pPr marL="457200" indent="-457200" algn="ctr"/>
            <a:r>
              <a:rPr lang="en-US" sz="2800" b="1" dirty="0" smtClean="0">
                <a:solidFill>
                  <a:srgbClr val="000099"/>
                </a:solidFill>
                <a:latin typeface="Book Antiqua" pitchFamily="18" charset="0"/>
              </a:rPr>
              <a:t>Reading Standards for Literature</a:t>
            </a:r>
          </a:p>
        </p:txBody>
      </p:sp>
      <p:sp>
        <p:nvSpPr>
          <p:cNvPr id="4" name="Title 1"/>
          <p:cNvSpPr txBox="1">
            <a:spLocks/>
          </p:cNvSpPr>
          <p:nvPr/>
        </p:nvSpPr>
        <p:spPr>
          <a:xfrm>
            <a:off x="304800" y="1981200"/>
            <a:ext cx="8534400" cy="4191000"/>
          </a:xfrm>
          <a:prstGeom prst="rect">
            <a:avLst/>
          </a:prstGeom>
        </p:spPr>
        <p:txBody>
          <a:bodyPr vert="horz" lIns="91440" tIns="45720" rIns="91440" bIns="45720" rtlCol="0" anchor="t" anchorCtr="0">
            <a:noAutofit/>
          </a:bodyPr>
          <a:lstStyle/>
          <a:p>
            <a:r>
              <a:rPr lang="en-US" sz="2000" b="1" i="1" dirty="0">
                <a:latin typeface="Book Antiqua" pitchFamily="18" charset="0"/>
              </a:rPr>
              <a:t>Key Ideas and Details</a:t>
            </a:r>
            <a:endParaRPr lang="en-US" sz="2000" dirty="0">
              <a:latin typeface="Book Antiqua" pitchFamily="18" charset="0"/>
            </a:endParaRPr>
          </a:p>
          <a:p>
            <a:pPr marL="685800" lvl="1" indent="-228600">
              <a:buFont typeface="Arial" pitchFamily="34" charset="0"/>
              <a:buChar char="•"/>
            </a:pPr>
            <a:r>
              <a:rPr lang="en-US" sz="2000" dirty="0" smtClean="0">
                <a:latin typeface="Book Antiqua" pitchFamily="18" charset="0"/>
              </a:rPr>
              <a:t>Analyze text – explicitly and inferred</a:t>
            </a:r>
            <a:endParaRPr lang="en-US" sz="2000" dirty="0">
              <a:latin typeface="Book Antiqua" pitchFamily="18" charset="0"/>
            </a:endParaRPr>
          </a:p>
          <a:p>
            <a:pPr marL="685800" lvl="1" indent="-228600">
              <a:buFont typeface="Arial" pitchFamily="34" charset="0"/>
              <a:buChar char="•"/>
            </a:pPr>
            <a:r>
              <a:rPr lang="en-US" sz="2000" dirty="0">
                <a:latin typeface="Book Antiqua" pitchFamily="18" charset="0"/>
              </a:rPr>
              <a:t>Determine a theme or central idea of a text </a:t>
            </a:r>
            <a:endParaRPr lang="en-US" sz="2000" dirty="0" smtClean="0">
              <a:latin typeface="Book Antiqua" pitchFamily="18" charset="0"/>
            </a:endParaRPr>
          </a:p>
          <a:p>
            <a:r>
              <a:rPr lang="en-US" sz="2000" b="1" i="1" dirty="0" smtClean="0">
                <a:latin typeface="Book Antiqua" pitchFamily="18" charset="0"/>
              </a:rPr>
              <a:t>Craft </a:t>
            </a:r>
            <a:r>
              <a:rPr lang="en-US" sz="2000" b="1" i="1" dirty="0">
                <a:latin typeface="Book Antiqua" pitchFamily="18" charset="0"/>
              </a:rPr>
              <a:t>and Structure</a:t>
            </a:r>
            <a:endParaRPr lang="en-US" sz="2000" dirty="0">
              <a:latin typeface="Book Antiqua" pitchFamily="18" charset="0"/>
            </a:endParaRPr>
          </a:p>
          <a:p>
            <a:pPr marL="746125" lvl="1" indent="-288925">
              <a:buFont typeface="Arial" pitchFamily="34" charset="0"/>
              <a:buChar char="•"/>
            </a:pPr>
            <a:r>
              <a:rPr lang="en-US" sz="2000" dirty="0">
                <a:latin typeface="Book Antiqua" pitchFamily="18" charset="0"/>
              </a:rPr>
              <a:t>Determine the meaning of words and </a:t>
            </a:r>
            <a:r>
              <a:rPr lang="en-US" sz="2000" dirty="0" smtClean="0">
                <a:latin typeface="Book Antiqua" pitchFamily="18" charset="0"/>
              </a:rPr>
              <a:t>phrases</a:t>
            </a:r>
          </a:p>
          <a:p>
            <a:pPr marL="746125" lvl="1" indent="-288925">
              <a:buFont typeface="Arial" pitchFamily="34" charset="0"/>
              <a:buChar char="•"/>
            </a:pPr>
            <a:r>
              <a:rPr lang="en-US" sz="2000" dirty="0" smtClean="0">
                <a:latin typeface="Book Antiqua" pitchFamily="18" charset="0"/>
              </a:rPr>
              <a:t>Analyze the impact </a:t>
            </a:r>
            <a:r>
              <a:rPr lang="en-US" sz="2000" dirty="0">
                <a:latin typeface="Book Antiqua" pitchFamily="18" charset="0"/>
              </a:rPr>
              <a:t>of specific word choices on meaning and </a:t>
            </a:r>
            <a:r>
              <a:rPr lang="en-US" sz="2000" dirty="0" smtClean="0">
                <a:latin typeface="Book Antiqua" pitchFamily="18" charset="0"/>
              </a:rPr>
              <a:t>tone</a:t>
            </a:r>
          </a:p>
          <a:p>
            <a:pPr marL="746125" lvl="1" indent="-288925">
              <a:buFont typeface="Arial" pitchFamily="34" charset="0"/>
              <a:buChar char="•"/>
            </a:pPr>
            <a:r>
              <a:rPr lang="en-US" sz="2000" dirty="0" smtClean="0">
                <a:latin typeface="Book Antiqua" pitchFamily="18" charset="0"/>
              </a:rPr>
              <a:t>Analyze </a:t>
            </a:r>
            <a:r>
              <a:rPr lang="en-US" sz="2000" dirty="0">
                <a:latin typeface="Book Antiqua" pitchFamily="18" charset="0"/>
              </a:rPr>
              <a:t>a particular point of view or cultural </a:t>
            </a:r>
            <a:r>
              <a:rPr lang="en-US" sz="2000" dirty="0" smtClean="0">
                <a:latin typeface="Book Antiqua" pitchFamily="18" charset="0"/>
              </a:rPr>
              <a:t>experience</a:t>
            </a:r>
            <a:endParaRPr lang="en-US" sz="2000" dirty="0">
              <a:latin typeface="Book Antiqua" pitchFamily="18" charset="0"/>
            </a:endParaRPr>
          </a:p>
          <a:p>
            <a:r>
              <a:rPr lang="en-US" sz="2000" b="1" i="1" dirty="0" smtClean="0">
                <a:latin typeface="Book Antiqua" pitchFamily="18" charset="0"/>
              </a:rPr>
              <a:t>Integration </a:t>
            </a:r>
            <a:r>
              <a:rPr lang="en-US" sz="2000" b="1" i="1" dirty="0">
                <a:latin typeface="Book Antiqua" pitchFamily="18" charset="0"/>
              </a:rPr>
              <a:t>of Knowledge and Ideas</a:t>
            </a:r>
            <a:endParaRPr lang="en-US" sz="2000" dirty="0">
              <a:latin typeface="Book Antiqua" pitchFamily="18" charset="0"/>
            </a:endParaRPr>
          </a:p>
          <a:p>
            <a:pPr marL="746125" lvl="1" indent="-288925">
              <a:buFont typeface="Arial" pitchFamily="34" charset="0"/>
              <a:buChar char="•"/>
            </a:pPr>
            <a:r>
              <a:rPr lang="en-US" sz="2000" dirty="0" smtClean="0">
                <a:latin typeface="Book Antiqua" pitchFamily="18" charset="0"/>
              </a:rPr>
              <a:t>Analyze </a:t>
            </a:r>
            <a:r>
              <a:rPr lang="en-US" sz="2000" dirty="0">
                <a:latin typeface="Book Antiqua" pitchFamily="18" charset="0"/>
              </a:rPr>
              <a:t>the representation of a subject or </a:t>
            </a:r>
            <a:r>
              <a:rPr lang="en-US" sz="2000" dirty="0" err="1" smtClean="0">
                <a:latin typeface="Book Antiqua" pitchFamily="18" charset="0"/>
              </a:rPr>
              <a:t>topci</a:t>
            </a:r>
            <a:endParaRPr lang="en-US" sz="2000" dirty="0" smtClean="0">
              <a:latin typeface="Book Antiqua" pitchFamily="18" charset="0"/>
            </a:endParaRPr>
          </a:p>
          <a:p>
            <a:pPr marL="746125" lvl="1" indent="-288925">
              <a:buFont typeface="Arial" pitchFamily="34" charset="0"/>
              <a:buChar char="•"/>
            </a:pPr>
            <a:r>
              <a:rPr lang="en-US" sz="2000" dirty="0" smtClean="0">
                <a:latin typeface="Book Antiqua" pitchFamily="18" charset="0"/>
              </a:rPr>
              <a:t>Analyze </a:t>
            </a:r>
            <a:r>
              <a:rPr lang="en-US" sz="2000" dirty="0">
                <a:latin typeface="Book Antiqua" pitchFamily="18" charset="0"/>
              </a:rPr>
              <a:t>how an author draws on and transforms source material in a specific work </a:t>
            </a:r>
            <a:endParaRPr lang="en-US" sz="2000" dirty="0" smtClean="0">
              <a:latin typeface="Book Antiqua" pitchFamily="18" charset="0"/>
            </a:endParaRPr>
          </a:p>
          <a:p>
            <a:r>
              <a:rPr lang="en-US" sz="2000" b="1" i="1" dirty="0" smtClean="0">
                <a:latin typeface="Book Antiqua" pitchFamily="18" charset="0"/>
              </a:rPr>
              <a:t>Range </a:t>
            </a:r>
            <a:r>
              <a:rPr lang="en-US" sz="2000" b="1" i="1" dirty="0">
                <a:latin typeface="Book Antiqua" pitchFamily="18" charset="0"/>
              </a:rPr>
              <a:t>of Reading and Level of Text Complexity</a:t>
            </a:r>
            <a:endParaRPr lang="en-US" sz="2000" dirty="0">
              <a:latin typeface="Book Antiqua" pitchFamily="18" charset="0"/>
            </a:endParaRPr>
          </a:p>
          <a:p>
            <a:pPr marL="746125" lvl="1" indent="-288925">
              <a:buFont typeface="Arial" pitchFamily="34" charset="0"/>
              <a:buChar char="•"/>
            </a:pPr>
            <a:r>
              <a:rPr lang="en-US" sz="2000" dirty="0" smtClean="0">
                <a:latin typeface="Book Antiqua" pitchFamily="18" charset="0"/>
              </a:rPr>
              <a:t>Read </a:t>
            </a:r>
            <a:r>
              <a:rPr lang="en-US" sz="2000" dirty="0">
                <a:latin typeface="Book Antiqua" pitchFamily="18" charset="0"/>
              </a:rPr>
              <a:t>and </a:t>
            </a:r>
            <a:r>
              <a:rPr lang="en-US" sz="2000" dirty="0" smtClean="0">
                <a:latin typeface="Book Antiqua" pitchFamily="18" charset="0"/>
              </a:rPr>
              <a:t>comprehend</a:t>
            </a:r>
            <a:endParaRPr kumimoji="0" lang="en-US" sz="1200" b="0" i="0" u="none" strike="noStrike" kern="1200" cap="none" spc="0" normalizeH="0" baseline="0" noProof="0" dirty="0" smtClean="0">
              <a:ln>
                <a:noFill/>
              </a:ln>
              <a:solidFill>
                <a:schemeClr val="tx1"/>
              </a:solidFill>
              <a:effectLst/>
              <a:uLnTx/>
              <a:uFillTx/>
              <a:latin typeface="Book Antiqua" pitchFamily="18" charset="0"/>
              <a:ea typeface="+mj-ea"/>
              <a:cs typeface="+mj-cs"/>
            </a:endParaRPr>
          </a:p>
        </p:txBody>
      </p:sp>
      <p:pic>
        <p:nvPicPr>
          <p:cNvPr id="35841" name="Picture 1"/>
          <p:cNvPicPr>
            <a:picLocks noChangeAspect="1" noChangeArrowheads="1"/>
          </p:cNvPicPr>
          <p:nvPr/>
        </p:nvPicPr>
        <p:blipFill>
          <a:blip r:embed="rId2" cstate="print"/>
          <a:srcRect/>
          <a:stretch>
            <a:fillRect/>
          </a:stretch>
        </p:blipFill>
        <p:spPr bwMode="auto">
          <a:xfrm>
            <a:off x="5029200" y="228600"/>
            <a:ext cx="3860800" cy="2171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9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3196" name="Rectangle 12"/>
          <p:cNvSpPr>
            <a:spLocks noChangeArrowheads="1"/>
          </p:cNvSpPr>
          <p:nvPr/>
        </p:nvSpPr>
        <p:spPr bwMode="auto">
          <a:xfrm>
            <a:off x="69850" y="2570163"/>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93197" name="Picture 13"/>
          <p:cNvPicPr>
            <a:picLocks noChangeAspect="1" noChangeArrowheads="1"/>
          </p:cNvPicPr>
          <p:nvPr/>
        </p:nvPicPr>
        <p:blipFill>
          <a:blip r:embed="rId2" cstate="print"/>
          <a:srcRect l="24159" t="38438" r="28550" b="6250"/>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med">
    <p:dissolv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449762"/>
          </a:xfrm>
        </p:spPr>
        <p:txBody>
          <a:bodyPr anchor="t" anchorCtr="0">
            <a:normAutofit/>
          </a:bodyPr>
          <a:lstStyle/>
          <a:p>
            <a:r>
              <a:rPr lang="en-US" dirty="0"/>
              <a:t/>
            </a:r>
            <a:br>
              <a:rPr lang="en-US" dirty="0"/>
            </a:br>
            <a:r>
              <a:rPr lang="en-US" dirty="0" smtClean="0"/>
              <a:t/>
            </a:r>
            <a:br>
              <a:rPr lang="en-US" dirty="0" smtClean="0"/>
            </a:br>
            <a:r>
              <a:rPr lang="en-US" dirty="0"/>
              <a:t/>
            </a:r>
            <a:br>
              <a:rPr lang="en-US" dirty="0"/>
            </a:br>
            <a:endParaRPr lang="en-US" dirty="0"/>
          </a:p>
        </p:txBody>
      </p:sp>
      <p:sp>
        <p:nvSpPr>
          <p:cNvPr id="3" name="Title 1"/>
          <p:cNvSpPr txBox="1">
            <a:spLocks/>
          </p:cNvSpPr>
          <p:nvPr/>
        </p:nvSpPr>
        <p:spPr>
          <a:xfrm>
            <a:off x="228600" y="990600"/>
            <a:ext cx="8229600" cy="4830762"/>
          </a:xfrm>
          <a:prstGeom prst="rect">
            <a:avLst/>
          </a:prstGeom>
        </p:spPr>
        <p:txBody>
          <a:bodyPr vert="horz" lIns="91440" tIns="45720" rIns="91440" bIns="45720" rtlCol="0" anchor="t" anchorCtr="0">
            <a:noAutofit/>
          </a:bodyPr>
          <a:lstStyle/>
          <a:p>
            <a:pPr marL="465138" indent="-465138">
              <a:spcBef>
                <a:spcPts val="600"/>
              </a:spcBef>
              <a:spcAft>
                <a:spcPts val="600"/>
              </a:spcAft>
              <a:buFont typeface="Arial" pitchFamily="34" charset="0"/>
              <a:buChar char="•"/>
            </a:pPr>
            <a:r>
              <a:rPr lang="en-US" i="1" dirty="0" smtClean="0">
                <a:latin typeface="Book Antiqua" pitchFamily="18" charset="0"/>
              </a:rPr>
              <a:t>Moby-Dick</a:t>
            </a:r>
            <a:r>
              <a:rPr lang="en-US" i="1" dirty="0">
                <a:latin typeface="Book Antiqua" pitchFamily="18" charset="0"/>
              </a:rPr>
              <a:t>, Herman Melville</a:t>
            </a:r>
          </a:p>
          <a:p>
            <a:pPr marL="465138" indent="-465138">
              <a:spcBef>
                <a:spcPts val="600"/>
              </a:spcBef>
              <a:spcAft>
                <a:spcPts val="600"/>
              </a:spcAft>
              <a:buFont typeface="Arial" pitchFamily="34" charset="0"/>
              <a:buChar char="•"/>
            </a:pPr>
            <a:r>
              <a:rPr lang="en-US" i="1" dirty="0" smtClean="0">
                <a:latin typeface="Book Antiqua" pitchFamily="18" charset="0"/>
              </a:rPr>
              <a:t>The </a:t>
            </a:r>
            <a:r>
              <a:rPr lang="en-US" i="1" dirty="0">
                <a:latin typeface="Book Antiqua" pitchFamily="18" charset="0"/>
              </a:rPr>
              <a:t>Oxford Book of the Sea, ed. Jonathan </a:t>
            </a:r>
            <a:r>
              <a:rPr lang="en-US" i="1" dirty="0" err="1">
                <a:latin typeface="Book Antiqua" pitchFamily="18" charset="0"/>
              </a:rPr>
              <a:t>Raban</a:t>
            </a:r>
            <a:endParaRPr lang="en-US" i="1" dirty="0">
              <a:latin typeface="Book Antiqua" pitchFamily="18" charset="0"/>
            </a:endParaRPr>
          </a:p>
          <a:p>
            <a:pPr marL="465138" indent="-465138">
              <a:spcBef>
                <a:spcPts val="600"/>
              </a:spcBef>
              <a:spcAft>
                <a:spcPts val="600"/>
              </a:spcAft>
              <a:buFont typeface="Arial" pitchFamily="34" charset="0"/>
              <a:buChar char="•"/>
            </a:pPr>
            <a:r>
              <a:rPr lang="en-US" i="1" dirty="0" smtClean="0">
                <a:latin typeface="Book Antiqua" pitchFamily="18" charset="0"/>
              </a:rPr>
              <a:t>Cod</a:t>
            </a:r>
            <a:r>
              <a:rPr lang="en-US" i="1" dirty="0">
                <a:latin typeface="Book Antiqua" pitchFamily="18" charset="0"/>
              </a:rPr>
              <a:t>, Mark </a:t>
            </a:r>
            <a:r>
              <a:rPr lang="en-US" i="1" dirty="0" err="1">
                <a:latin typeface="Book Antiqua" pitchFamily="18" charset="0"/>
              </a:rPr>
              <a:t>Kurlansky</a:t>
            </a:r>
            <a:endParaRPr lang="en-US" i="1" dirty="0">
              <a:latin typeface="Book Antiqua" pitchFamily="18" charset="0"/>
            </a:endParaRPr>
          </a:p>
          <a:p>
            <a:pPr marL="465138" indent="-465138">
              <a:spcBef>
                <a:spcPts val="600"/>
              </a:spcBef>
              <a:spcAft>
                <a:spcPts val="600"/>
              </a:spcAft>
              <a:buFont typeface="Arial" pitchFamily="34" charset="0"/>
              <a:buChar char="•"/>
            </a:pPr>
            <a:r>
              <a:rPr lang="en-US" i="1" dirty="0" smtClean="0">
                <a:latin typeface="Book Antiqua" pitchFamily="18" charset="0"/>
              </a:rPr>
              <a:t>The </a:t>
            </a:r>
            <a:r>
              <a:rPr lang="en-US" i="1" dirty="0">
                <a:latin typeface="Book Antiqua" pitchFamily="18" charset="0"/>
              </a:rPr>
              <a:t>Unnatural History of the Sea, </a:t>
            </a:r>
            <a:r>
              <a:rPr lang="en-US" i="1" dirty="0" err="1">
                <a:latin typeface="Book Antiqua" pitchFamily="18" charset="0"/>
              </a:rPr>
              <a:t>Callum</a:t>
            </a:r>
            <a:r>
              <a:rPr lang="en-US" i="1" dirty="0">
                <a:latin typeface="Book Antiqua" pitchFamily="18" charset="0"/>
              </a:rPr>
              <a:t> Roberts</a:t>
            </a:r>
          </a:p>
          <a:p>
            <a:pPr marL="465138" indent="-465138">
              <a:spcBef>
                <a:spcPts val="600"/>
              </a:spcBef>
              <a:spcAft>
                <a:spcPts val="600"/>
              </a:spcAft>
              <a:buFont typeface="Arial" pitchFamily="34" charset="0"/>
              <a:buChar char="•"/>
            </a:pPr>
            <a:r>
              <a:rPr lang="en-US" i="1" dirty="0" smtClean="0">
                <a:latin typeface="Book Antiqua" pitchFamily="18" charset="0"/>
              </a:rPr>
              <a:t>Typhoon </a:t>
            </a:r>
            <a:r>
              <a:rPr lang="en-US" i="1" dirty="0">
                <a:latin typeface="Book Antiqua" pitchFamily="18" charset="0"/>
              </a:rPr>
              <a:t>and Other Stories, Joseph Conrad</a:t>
            </a:r>
          </a:p>
          <a:p>
            <a:pPr marL="465138" indent="-465138">
              <a:spcBef>
                <a:spcPts val="600"/>
              </a:spcBef>
              <a:spcAft>
                <a:spcPts val="600"/>
              </a:spcAft>
              <a:buFont typeface="Arial" pitchFamily="34" charset="0"/>
              <a:buChar char="•"/>
            </a:pPr>
            <a:r>
              <a:rPr lang="en-US" i="1" dirty="0" smtClean="0">
                <a:latin typeface="Book Antiqua" pitchFamily="18" charset="0"/>
              </a:rPr>
              <a:t>Under </a:t>
            </a:r>
            <a:r>
              <a:rPr lang="en-US" i="1" dirty="0">
                <a:latin typeface="Book Antiqua" pitchFamily="18" charset="0"/>
              </a:rPr>
              <a:t>the Sea-Wind, Rachel Carson</a:t>
            </a:r>
          </a:p>
          <a:p>
            <a:pPr marL="465138" indent="-465138">
              <a:spcBef>
                <a:spcPts val="600"/>
              </a:spcBef>
              <a:spcAft>
                <a:spcPts val="600"/>
              </a:spcAft>
              <a:buFont typeface="Arial" pitchFamily="34" charset="0"/>
              <a:buChar char="•"/>
            </a:pPr>
            <a:r>
              <a:rPr lang="en-US" i="1" dirty="0" smtClean="0">
                <a:latin typeface="Book Antiqua" pitchFamily="18" charset="0"/>
              </a:rPr>
              <a:t>Cannery </a:t>
            </a:r>
            <a:r>
              <a:rPr lang="en-US" i="1" dirty="0">
                <a:latin typeface="Book Antiqua" pitchFamily="18" charset="0"/>
              </a:rPr>
              <a:t>Row, John Steinbeck</a:t>
            </a:r>
          </a:p>
          <a:p>
            <a:pPr marL="465138" indent="-465138">
              <a:spcBef>
                <a:spcPts val="600"/>
              </a:spcBef>
              <a:spcAft>
                <a:spcPts val="600"/>
              </a:spcAft>
              <a:buFont typeface="Arial" pitchFamily="34" charset="0"/>
              <a:buChar char="•"/>
            </a:pPr>
            <a:r>
              <a:rPr lang="en-US" i="1" dirty="0" smtClean="0">
                <a:latin typeface="Book Antiqua" pitchFamily="18" charset="0"/>
              </a:rPr>
              <a:t>The </a:t>
            </a:r>
            <a:r>
              <a:rPr lang="en-US" i="1" dirty="0">
                <a:latin typeface="Book Antiqua" pitchFamily="18" charset="0"/>
              </a:rPr>
              <a:t>Old Man and the Sea, Ernest Hemingway</a:t>
            </a:r>
          </a:p>
          <a:p>
            <a:pPr marL="465138" indent="-465138">
              <a:spcBef>
                <a:spcPts val="600"/>
              </a:spcBef>
              <a:spcAft>
                <a:spcPts val="600"/>
              </a:spcAft>
              <a:buFont typeface="Arial" pitchFamily="34" charset="0"/>
              <a:buChar char="•"/>
            </a:pPr>
            <a:r>
              <a:rPr lang="sv-SE" i="1" dirty="0" smtClean="0">
                <a:latin typeface="Book Antiqua" pitchFamily="18" charset="0"/>
              </a:rPr>
              <a:t>Far </a:t>
            </a:r>
            <a:r>
              <a:rPr lang="sv-SE" i="1" dirty="0">
                <a:latin typeface="Book Antiqua" pitchFamily="18" charset="0"/>
              </a:rPr>
              <a:t>Tortuga, Peter Matthiessen</a:t>
            </a:r>
          </a:p>
          <a:p>
            <a:pPr marL="465138" indent="-465138">
              <a:spcBef>
                <a:spcPts val="600"/>
              </a:spcBef>
              <a:spcAft>
                <a:spcPts val="600"/>
              </a:spcAft>
              <a:buFont typeface="Arial" pitchFamily="34" charset="0"/>
              <a:buChar char="•"/>
            </a:pPr>
            <a:r>
              <a:rPr lang="en-US" i="1" dirty="0" err="1" smtClean="0">
                <a:latin typeface="Book Antiqua" pitchFamily="18" charset="0"/>
              </a:rPr>
              <a:t>Syvlanus</a:t>
            </a:r>
            <a:r>
              <a:rPr lang="en-US" i="1" dirty="0" smtClean="0">
                <a:latin typeface="Book Antiqua" pitchFamily="18" charset="0"/>
              </a:rPr>
              <a:t> </a:t>
            </a:r>
            <a:r>
              <a:rPr lang="en-US" i="1" dirty="0">
                <a:latin typeface="Book Antiqua" pitchFamily="18" charset="0"/>
              </a:rPr>
              <a:t>Now, Donna Morrissey </a:t>
            </a:r>
            <a:endParaRPr lang="en-US" i="1" dirty="0" smtClean="0">
              <a:latin typeface="Book Antiqua" pitchFamily="18" charset="0"/>
            </a:endParaRPr>
          </a:p>
          <a:p>
            <a:pPr marL="465138" indent="-465138">
              <a:spcBef>
                <a:spcPts val="600"/>
              </a:spcBef>
              <a:spcAft>
                <a:spcPts val="600"/>
              </a:spcAft>
              <a:buFont typeface="Arial" pitchFamily="34" charset="0"/>
              <a:buChar char="•"/>
            </a:pPr>
            <a:r>
              <a:rPr lang="en-US" i="1" dirty="0" smtClean="0">
                <a:latin typeface="Book Antiqua" pitchFamily="18" charset="0"/>
              </a:rPr>
              <a:t>Paddle to the Sea, </a:t>
            </a:r>
          </a:p>
          <a:p>
            <a:pPr marL="465138" indent="-465138">
              <a:spcBef>
                <a:spcPts val="600"/>
              </a:spcBef>
              <a:spcAft>
                <a:spcPts val="600"/>
              </a:spcAft>
              <a:buFont typeface="Arial" pitchFamily="34" charset="0"/>
              <a:buChar char="•"/>
            </a:pPr>
            <a:r>
              <a:rPr lang="en-US" i="1" dirty="0" smtClean="0">
                <a:latin typeface="Book Antiqua" pitchFamily="18" charset="0"/>
              </a:rPr>
              <a:t>A </a:t>
            </a:r>
            <a:r>
              <a:rPr lang="en-US" i="1" dirty="0">
                <a:latin typeface="Book Antiqua" pitchFamily="18" charset="0"/>
              </a:rPr>
              <a:t>Place Where the Sea Remembers by Sandra </a:t>
            </a:r>
            <a:r>
              <a:rPr lang="en-US" i="1" dirty="0" smtClean="0">
                <a:latin typeface="Book Antiqua" pitchFamily="18" charset="0"/>
              </a:rPr>
              <a:t>Benitez</a:t>
            </a:r>
            <a:endParaRPr kumimoji="0" lang="en-US" sz="1100" b="0" i="0" u="none" strike="noStrike" kern="1200" cap="none" spc="0" normalizeH="0" baseline="0" noProof="0" dirty="0" smtClean="0">
              <a:ln>
                <a:noFill/>
              </a:ln>
              <a:solidFill>
                <a:schemeClr val="tx1"/>
              </a:solidFill>
              <a:effectLst/>
              <a:uLnTx/>
              <a:uFillTx/>
              <a:latin typeface="Book Antiqua" pitchFamily="18" charset="0"/>
              <a:ea typeface="+mj-ea"/>
              <a:cs typeface="+mj-cs"/>
            </a:endParaRPr>
          </a:p>
        </p:txBody>
      </p:sp>
      <p:grpSp>
        <p:nvGrpSpPr>
          <p:cNvPr id="4" name="Group 3"/>
          <p:cNvGrpSpPr/>
          <p:nvPr/>
        </p:nvGrpSpPr>
        <p:grpSpPr>
          <a:xfrm>
            <a:off x="0" y="0"/>
            <a:ext cx="9144000" cy="1066800"/>
            <a:chOff x="0" y="0"/>
            <a:chExt cx="9144000" cy="1066800"/>
          </a:xfrm>
        </p:grpSpPr>
        <p:sp>
          <p:nvSpPr>
            <p:cNvPr id="5" name="Rectangle 5"/>
            <p:cNvSpPr>
              <a:spLocks noChangeArrowheads="1"/>
            </p:cNvSpPr>
            <p:nvPr/>
          </p:nvSpPr>
          <p:spPr bwMode="auto">
            <a:xfrm>
              <a:off x="0" y="0"/>
              <a:ext cx="285750" cy="1041991"/>
            </a:xfrm>
            <a:prstGeom prst="rect">
              <a:avLst/>
            </a:prstGeom>
            <a:gradFill rotWithShape="0">
              <a:gsLst>
                <a:gs pos="0">
                  <a:srgbClr val="CCCCE6"/>
                </a:gs>
                <a:gs pos="100000">
                  <a:srgbClr val="FFFFFF"/>
                </a:gs>
              </a:gsLst>
              <a:lin ang="0" scaled="1"/>
            </a:gradFill>
            <a:ln w="9525">
              <a:no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latin typeface="Times New Roman" pitchFamily="18" charset="0"/>
              </a:endParaRPr>
            </a:p>
          </p:txBody>
        </p:sp>
        <p:sp>
          <p:nvSpPr>
            <p:cNvPr id="6" name="Rectangle 6"/>
            <p:cNvSpPr>
              <a:spLocks noChangeArrowheads="1"/>
            </p:cNvSpPr>
            <p:nvPr/>
          </p:nvSpPr>
          <p:spPr bwMode="auto">
            <a:xfrm>
              <a:off x="412750" y="263599"/>
              <a:ext cx="8731250" cy="536501"/>
            </a:xfrm>
            <a:prstGeom prst="rect">
              <a:avLst/>
            </a:prstGeom>
            <a:solidFill>
              <a:srgbClr val="000099"/>
            </a:solid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latin typeface="Times New Roman" pitchFamily="18" charset="0"/>
              </a:endParaRPr>
            </a:p>
          </p:txBody>
        </p:sp>
        <p:sp>
          <p:nvSpPr>
            <p:cNvPr id="7" name="Rectangle 7"/>
            <p:cNvSpPr>
              <a:spLocks noChangeArrowheads="1"/>
            </p:cNvSpPr>
            <p:nvPr/>
          </p:nvSpPr>
          <p:spPr bwMode="auto">
            <a:xfrm>
              <a:off x="409575" y="263599"/>
              <a:ext cx="138113" cy="276003"/>
            </a:xfrm>
            <a:prstGeom prst="rect">
              <a:avLst/>
            </a:prstGeom>
            <a:solidFill>
              <a:srgbClr val="CCCCE6"/>
            </a:solid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666699"/>
                </a:solidFill>
                <a:effectLst/>
                <a:uLnTx/>
                <a:uFillTx/>
              </a:endParaRPr>
            </a:p>
          </p:txBody>
        </p:sp>
        <p:sp>
          <p:nvSpPr>
            <p:cNvPr id="8" name="Rectangle 8"/>
            <p:cNvSpPr>
              <a:spLocks noChangeArrowheads="1"/>
            </p:cNvSpPr>
            <p:nvPr/>
          </p:nvSpPr>
          <p:spPr bwMode="auto">
            <a:xfrm>
              <a:off x="547688" y="0"/>
              <a:ext cx="139700" cy="269801"/>
            </a:xfrm>
            <a:prstGeom prst="rect">
              <a:avLst/>
            </a:prstGeom>
            <a:solidFill>
              <a:srgbClr val="CCCCE6"/>
            </a:solid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666699"/>
                </a:solidFill>
                <a:effectLst/>
                <a:uLnTx/>
                <a:uFillTx/>
              </a:endParaRPr>
            </a:p>
          </p:txBody>
        </p:sp>
        <p:sp>
          <p:nvSpPr>
            <p:cNvPr id="9" name="Rectangle 9"/>
            <p:cNvSpPr>
              <a:spLocks noChangeArrowheads="1"/>
            </p:cNvSpPr>
            <p:nvPr/>
          </p:nvSpPr>
          <p:spPr bwMode="auto">
            <a:xfrm>
              <a:off x="547688" y="263599"/>
              <a:ext cx="139700" cy="276003"/>
            </a:xfrm>
            <a:prstGeom prst="rect">
              <a:avLst/>
            </a:prstGeom>
            <a:solidFill>
              <a:srgbClr val="9999CC"/>
            </a:solid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9999CC"/>
                </a:solidFill>
                <a:effectLst/>
                <a:uLnTx/>
                <a:uFillTx/>
              </a:endParaRPr>
            </a:p>
          </p:txBody>
        </p:sp>
        <p:sp>
          <p:nvSpPr>
            <p:cNvPr id="10" name="Rectangle 10"/>
            <p:cNvSpPr>
              <a:spLocks noChangeArrowheads="1"/>
            </p:cNvSpPr>
            <p:nvPr/>
          </p:nvSpPr>
          <p:spPr bwMode="auto">
            <a:xfrm>
              <a:off x="274638" y="536501"/>
              <a:ext cx="136525" cy="269801"/>
            </a:xfrm>
            <a:prstGeom prst="rect">
              <a:avLst/>
            </a:prstGeom>
            <a:solidFill>
              <a:srgbClr val="CCCCE6"/>
            </a:solid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666699"/>
                </a:solidFill>
                <a:effectLst/>
                <a:uLnTx/>
                <a:uFillTx/>
              </a:endParaRPr>
            </a:p>
          </p:txBody>
        </p:sp>
        <p:sp>
          <p:nvSpPr>
            <p:cNvPr id="11" name="Rectangle 11"/>
            <p:cNvSpPr>
              <a:spLocks noChangeArrowheads="1"/>
            </p:cNvSpPr>
            <p:nvPr/>
          </p:nvSpPr>
          <p:spPr bwMode="auto">
            <a:xfrm>
              <a:off x="131763" y="266700"/>
              <a:ext cx="141288" cy="269801"/>
            </a:xfrm>
            <a:prstGeom prst="rect">
              <a:avLst/>
            </a:prstGeom>
            <a:solidFill>
              <a:srgbClr val="00007D"/>
            </a:solid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latin typeface="Times New Roman" pitchFamily="18" charset="0"/>
              </a:endParaRPr>
            </a:p>
          </p:txBody>
        </p:sp>
        <p:sp>
          <p:nvSpPr>
            <p:cNvPr id="12" name="Rectangle 12"/>
            <p:cNvSpPr>
              <a:spLocks noChangeArrowheads="1"/>
            </p:cNvSpPr>
            <p:nvPr/>
          </p:nvSpPr>
          <p:spPr bwMode="auto">
            <a:xfrm>
              <a:off x="409575" y="530299"/>
              <a:ext cx="138113" cy="269801"/>
            </a:xfrm>
            <a:prstGeom prst="rect">
              <a:avLst/>
            </a:prstGeom>
            <a:solidFill>
              <a:srgbClr val="9999CC"/>
            </a:solid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9999CC"/>
                </a:solidFill>
                <a:effectLst/>
                <a:uLnTx/>
                <a:uFillTx/>
              </a:endParaRPr>
            </a:p>
          </p:txBody>
        </p:sp>
        <p:sp>
          <p:nvSpPr>
            <p:cNvPr id="13" name="Rectangle 13"/>
            <p:cNvSpPr>
              <a:spLocks noChangeArrowheads="1"/>
            </p:cNvSpPr>
            <p:nvPr/>
          </p:nvSpPr>
          <p:spPr bwMode="auto">
            <a:xfrm>
              <a:off x="274638" y="800100"/>
              <a:ext cx="136525" cy="266700"/>
            </a:xfrm>
            <a:prstGeom prst="rect">
              <a:avLst/>
            </a:prstGeom>
            <a:solidFill>
              <a:srgbClr val="9999CC"/>
            </a:solid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9999CC"/>
                </a:solidFill>
                <a:effectLst/>
                <a:uLnTx/>
                <a:uFillTx/>
              </a:endParaRPr>
            </a:p>
          </p:txBody>
        </p:sp>
      </p:grpSp>
      <p:sp>
        <p:nvSpPr>
          <p:cNvPr id="14" name="Title 1"/>
          <p:cNvSpPr txBox="1">
            <a:spLocks/>
          </p:cNvSpPr>
          <p:nvPr/>
        </p:nvSpPr>
        <p:spPr>
          <a:xfrm>
            <a:off x="457200" y="228600"/>
            <a:ext cx="8229600" cy="792162"/>
          </a:xfrm>
          <a:prstGeom prst="rect">
            <a:avLst/>
          </a:prstGeom>
        </p:spPr>
        <p:txBody>
          <a:bodyPr vert="horz" lIns="91440" tIns="45720" rIns="91440" bIns="45720" rtlCol="0" anchor="t" anchorCtr="0">
            <a:normAutofit fontScale="97500"/>
          </a:bodyPr>
          <a:lstStyle/>
          <a:p>
            <a:pPr marL="514350" lvl="0" indent="-514350" algn="ctr" eaLnBrk="1" fontAlgn="auto" hangingPunct="1">
              <a:spcAft>
                <a:spcPts val="0"/>
              </a:spcAft>
            </a:pPr>
            <a:r>
              <a:rPr kumimoji="0" lang="en-US" sz="3600" b="1" i="0" u="none" strike="noStrike" kern="1200" cap="none" spc="0" normalizeH="0" baseline="0" noProof="0" dirty="0" smtClean="0">
                <a:ln>
                  <a:noFill/>
                </a:ln>
                <a:solidFill>
                  <a:schemeClr val="bg1"/>
                </a:solidFill>
                <a:effectLst/>
                <a:uLnTx/>
                <a:uFillTx/>
                <a:latin typeface="Book Antiqua" pitchFamily="18" charset="0"/>
                <a:ea typeface="+mj-ea"/>
                <a:cs typeface="+mj-cs"/>
              </a:rPr>
              <a:t>Sea Stories</a:t>
            </a:r>
            <a:endParaRPr kumimoji="0" lang="en-US" sz="3600" b="1" i="0" u="none" strike="noStrike" kern="1200" cap="none" spc="0" normalizeH="0" baseline="0" noProof="0" dirty="0">
              <a:ln>
                <a:noFill/>
              </a:ln>
              <a:solidFill>
                <a:schemeClr val="bg1"/>
              </a:solidFill>
              <a:effectLst/>
              <a:uLnTx/>
              <a:uFillTx/>
              <a:latin typeface="Book Antiqua" pitchFamily="18" charset="0"/>
              <a:ea typeface="+mj-ea"/>
              <a:cs typeface="+mj-cs"/>
            </a:endParaRPr>
          </a:p>
        </p:txBody>
      </p:sp>
      <p:sp>
        <p:nvSpPr>
          <p:cNvPr id="36866" name="AutoShape 2" descr="Image result for sea storie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868" name="AutoShape 4" descr="Image result for sea storie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870" name="AutoShape 6" descr="data:image/jpeg;base64,/9j/4AAQSkZJRgABAQAAAQABAAD/2wCEAAkGBxQSEhUTExQWFhUXGR8bGBcYGB8gIBogHx8jIh0gHyAeHCggHBwoIhodIjEjJSkrLi4uICEzODMsNygtLisBCgoKDg0OGxAQGzQmICYvLy80MCwsLCwwLDQsLCw0LDQsLCwsLCwsLCwsLCwsLCwsLCwsLCwsLCwsLCwsLCwsLP/AABEIAM0ApgMBIgACEQEDEQH/xAAcAAACAgMBAQAAAAAAAAAAAAAFBgMEAAIHAQj/xABCEAACAQIEBAUCAwUHAgUFAAABAhEDIQAEEjEFIkFRBhNhcYEyQpGhsRQjUsHRB2JyguHw8RUzJEOSotIWJTRzg//EABkBAAMBAQEAAAAAAAAAAAAAAAIDBAEFAP/EADARAAICAQQBAwIEBQUAAAAAAAECABEDBBIhMUETUWEicRQykcEFoeHw8SNSgbHR/9oADAMBAAIRAxEAPwDmmWOkGLEd+w3Pr7YYvCxD1PJZSrkCGI3HXtsDIIt7QJp8JyKtpboL3/T5w0eGeHlMz5nP5aIVXUTAPZQdlhrQep+I8jA2J0W3Iu4RvakrsdDcx7L06TF8D8/nDSKoDqdrydgotMept8YqZnjNRajpSRBTT6pFmkCWOg6rGLgRHTripRy75iq1Qt9USKQJsNh5jwFBk/SsmZBBF1k0OZyxj3cyQ1mqZh6hHKrCmpnsob4NyT7jBpi5+lSw+LfjfAOlUOoUUpMvl7IQQfU36G51fcST2wfo0KgWYW3TV/sYFjRmMvMmp5fY1GiTAA6nsMQ540cuvm1nZUBsD1PYAXY2wN4/mKgy9R50tTAZIud4PeRBgjCXU4dm87VNSoz6BbzatlUdgLSf8Iv364ADITy3HxK8GnxMgc+DzHbJ+KvOMU6MdBqJZj8LEewJxeTi7rerlaqr/HTBf5KAagPW+IuFcPy9GkERC9uZyOYnuSP0EAdup3p06acweswmyqoN/XSAf54T6Yvsx+XU4DQTGOu7k9Gkao15d6Todyu4/wAUCQb9YxJVijTNSsdQG9iewsNyZM4rivTZxUBmwhiAT6cxBYe098BeK5avVzAditYSNAFgkf3Jsb/V+fTDArE0TxOf/p9gc/eMFKitYalmmbWH8wfUEdNjvi/kcqBALM07k/6YDZZWRQGdFImxJH6jb29ve7lM+tMXYOepGw/0wrIrkcG4SMgbmMIWw6dl9upx49SOsfA/nOKS59SsyLiJnfAqtmKhY6RI7g2xOuMt3xKmyhBxDGezRFtRgix/UR/TGqZoqJJJY9J/COwj5OAXEeKaNFFhLNzSpFgDp6g/Hse2J6lUTBkCLQfzwzHp2u26h5dWoxAL3DuU47L6G1Bvx/4GJeLZmoqErcdR29R3wrazP1jSfxwSq5/UgX0v1xQcOxxUiGbcpuVKmcebMyH02P4HGYo1VabMI6TP8sZjojbUhJMWsv4WinprVG8oGQ9NCC97XZSoA2i+HmjlaTqKtJVgSDTAACnrAFpP9cYOIagR9q9QOVY6sdgI3J6Yq8Cz0uyoQygXCiCvYkbgfrftjnOXI3Dip0DkLGm5lbP5JFLMaA5/qKTDzY6gu9rXxayVFhTAUJTUfaB/TY4IZzLlhax7jb/j1/2BVJKgMPyL1uCT7D+uDXKHTvmJdGU/EgqM8wXUCehP6RiR6tKILN76o/LbHn7oNIlo6M3+5xLmq/3NTgDdjTtH4bYJ2BoRar5P7xF47xZ/2t6NPUUpkLfdiRuYG9yIjpgjwrNuTqZ0I2IK/iNQaI9cD/E/DqlWo9SghcPBfQCxkDmkAGJhd7GBtF5vDK1HBCOsoQrkboOsSBeJEnY+2NyruTjudjT5EVKPUchminLSFtwFH64H8VzJCs/lhKkWJXrsCDtPWBfE+bza0lGurTpj7VYm4G3q3wDiKlxKqwmlQdhtreaVP8WXW3wsHvhS8dj+s5uwsbXqe08w1RVp0OakoguVmYtpUMIJ7k+3fG4zjZZZ8o9gYC0+0s91T1n4m0zU+G5iuNVTMBBbko04Py9TUSPQAehGJ6Hh3LpDNT11RH7ypNR47DWTpHpgTnTrv4jRpj2TBVXxEpH7wrV6TRRgszcBnYqd+hnlb4IZGpmkph6tKmlMn6KYZmE7Ttp9TB9hg8qsYAkQPbEtLKgAg3kQfbthT5xVdRw04o1FPPU6qVaZ8nkaxDWXVBNyDy7DodrCd7GYziJTl2Ej7lAUydgoUTvYAye/fFvMUKqP5YAamdiSIjsQeo/piLM1wB5VWmgi4GkEe4xQjBqNSNhtNRaylXXUZ3J1Gx9BpOkfAj0mT1nDNTqNoDIYI6+nxiejxWnTphdSIDsJCg+gGxJ9N8VMrXpPFRAYJIMgi4MGVItthhyFj+XqY1VJMvl9XPK6j00mD+P9Ma16WuNKFT3SI3i5+kdsecRr0wNcaY6r19wN/i+N6FKmKdPSzqIkVDeZ6n+6STEW+MAHIIae9K0JmmUppfWTO0E3H4RjMQZkLqirOqLMpgMO/bGYf3zzE1U18R1wfJymlloVCTUKqYeNqYjcsSCfQdel98uKKTT8mi2+lRsNt+/tiOhzKZao7GdpVQPe388eiuab6NSBKlpEEqR3I+pWn4I9TEh/2+0qBJuXuG5kMNM6nUC+2q+3p6H/AFxO1JXEEapv2I9h+q/higaelGFNwtxcqV1ekCSYj4nFHMcS81RSQtUZjFXylsyxH1MQqsdiRJiYEmyGQMbWNUn8rdyOjUGYqNVQDyaQbRCqfMOxqQBGi0L35j7b1uKME1vUSmk8rO0T7DdvjEuUyVeP+4KCRZaC6yP/AOrJAFv4MTJwagrSEl4u9Ql39ASWBi5MC2+2GM63XcM4PniBqnFarjVSpMw/jeaSfGqXc7GAPnG1HgFWpVavXrFfOADpRPl/QIWdUtPqGDThlouXA06zaJ0kdYi8aYNtJMiD6TuuUqEnZV2DQSSCsWB5VIeCJ1A9sCczAe0JcarB/DuB0KU+XSUMfqqRqdj2LTqJ9dyZxfFZVhdS3MRbcyACJMXBFzviuM1QVkD1wS7+Up1aUaoo0MgKmFYzdGO8EXGBPEfENTL5z9iSjRou6TQeoSVrG4VDpKGmxIK31XgRcSIR8h+fmEWAh5EqNIWmqju/fVvpToV66he3QnEVfM06dRaNTM00qM40U0Kh2+7QZJnVAAMJMgC98BKObXjWQrogfL11mmyFmGh42MRKNBWG7GQYGBtFW4twxlI0Z/IsVWCAQ6Dlg7c0adxDDsBglx2ac1Ro/HsftMZ/aNmf42KOVzNSkjF8sIanUVpWADqN9TIFJaZvpaGHSbhHEzVIYMlWhVUNQq0xAlRzowLHS0qSBeLg7YDeDvE6Z3yKjf8AdqUijyhjWn1UwxMEsCKgSSQAxjmMBOLcHrcIqPmskfMygZalfKGeQH719BFm6aSDIU404Us4z38wRkPc6Lnct5iEAwd1PYjC1XrOBzpqVSdwDB2ww8H4lTzVFK9I6kcSO4vBBHQgiDgT4lBpkVFJAaxjvhGmJVyhEHVJa7xFXxXm2NFfLdVpzpqqq3ZWFpIH0zY7TMTi7wfLhaSB4BiSqwAC29xue5HXbBTh2bdBqKFQesH3+cR5zRUZam4IHMpsw6SQf0jF+9vyyM8pKufRDUp0lUux5iskiLreSeW5kmBGC2cYqyKOZiDqtb27aYsJ9MBuHF61fVSUQrlWaSBp0MoBgHWdbg6ZtA9MFc6UhCrGNTIzbklSZJ+RI+O2Ab84WWZBtwVKZo6WK+aU66WTVHsdQkYzEWbChoqQwiVbaR6Gb/GMxSq2JzieZ7Tq66jp59N9B5tJ1meogfcOo9Ri5UdNgWbqbCbEi5/hJBgRJvGELhjilVo06WlgVDCSIaWA5gBYHr2Hthny1II9QrqYFyVUrzKBC3MGI0wCApIAuYnCGW+p0MuEYejCwzBRCWpO6j6dYmBefWNrEHrftnD88aslkCqBGvTAB7AdR7bYq0c29RtJJRe5EE+l7/OKPH88lFVYOzLqgje3WIi/pPf4V6ZJ2nv3iPUa7EZNJm53vPef1xW4pxVMsKReB5lQUwzNpVeUmWMGFtG3XpvjOFOUHlsCAfoLkTPY7RJ6QIPS+J+K8Mp5mi9CsJR7GCJEbEGDDA7WO2x2wkUrU3UsD71sdypns5mGV1tRqUKitVVYbzMtq5npsQDOkEEgAggiLrhc4GKtLiNbK1qjPmaZNXKVXqR5qNdqTfbpdV7CCCQLWj4dxmtwrMU8rnmNTLn/APHzMEaQbQd5UWlTJWFO0YI/2l8OKUsvn6BiplGUgrEGmSI/ygx1iGbocVbgjBD03Ri6J59oK4pk0GdzPD2YLR4gorZckQKde4XvcupUxvbqRiGnmKnEOF1VqyM/w1y4P3Ql5t1hSPdQdyIYvH/Dxn+H083QJ8yiBmKRG8RLASJtGqx3A9MD+B57/wC6ZXN0xNLiOXIcAgRVpiXmB/cjpdj2xqOWx7vI/wCx/wCiYRRrxPfDPiihTdM01MBOIOEeojCKNZQFKuIGnUT5kztFoubPFmPDuOUq8haGeHl1J6VBYE9uYoZPQv2wungja+JcKXfUMxlQIEuADoU7KSgAAseUdBhszXA8zxPh1NK6eRXDoyF1ummmoJKyWEvqsea+NdUDb74Io/Y9T1kipTyFH9j41WythTzq+dSgSFcaiQQDPSoDe4P97BqlxbTTp1NAcU6zZTMIil+UtpQwBeJQkdA5FzYkOI+GqeZqZatmHd6mXkoUbSCx08x3YkFRsQO4vgnkOH06IK0kVAza20/cxiWPdjAk+mI8uoTg1yP2/pGLjaAPBfCRlmziU5GXatqojSRvTGvTNyossi0qR0ODHGcoatF06kHT6MLj+YwQIx6wxK2Ys++P9Mbds5nw/ilQroenKsIKkr/JpkH9Me0jSpU9CIy6NlZ2OiSO7SR1jbGccy7Ua1VljSrXHUTcEjqLjbvjMygq6TMbAkRPKVbruYJH4Y7S0QGHRnLxqd+35hbhecK5haIjQtPU/wDjYhgDawCCex1emI+LZIUaCUqZ++pU5j/E5JHxqi/bG+Syf/jXqqpg0162ICqq/qyk/wB04347S1VQCdMIItvc3ue8j4whSBmEr1RPon71A1OnVqKJolgPVf8A5Y9xdVqlDYGop2KA/mLwfyOMxWHPic9AK5E9oFWCKqKWBECBHr0tjV8ytLk+i5mf97YFpUZOcUqkTYim1/Y7fjgH4g4jUVlL0XXVt++CvY/aoL3v9ydrXxnpbm4jmc5DQEP5uvT1HTULxcrFxf8Ah0z0t36Y8z/GQ+kkR1Uxb3BiPkYR6+brvHmOgZTy6zzpMXlFsJH0taftxN/12uhbUQdQ1awdQ8xTIcCORmhdS2kktY2wxcI4nvw7CPf7PXemHlBYQhkN6XAgEdoOGzh9c1KaMY1xDgGQGG/4xPz64QMvxc1KZYAldUHTzXKhiARN+aPjDT4NLkOHIGvmCweUrYydpI3A7DEGqQhNx8fvC07bX2+8l4zlqOYd+H1wNNdTUoOejizhZ+5TpcDqHjEHg/KvX4UaGYl201qDaSCSFLINJNibDST1AOGOpkqdQqzorFQQpIuuqJg7iYH4DF2jTAUKAAoEAAQAPQYgy5wq7V9wf07/AFly4ySYsf2b8NzWVyaUc0qhlJKQ2ohTfSemoMW2kRHbBThnAMvTbXTkqKjVETUClOow0uUgSJvKzAJNr4LYDcL4aGo05ZyPIakSWbUQTytIIAMTfe+PDMX3OTV+0wqBQAl6txCjSgyP3psVWQxBCyWURMsBc7nsDGz53UtB6UslR1lgpbkZTExMCYluk4ovl8tlaKDMVKarTJIaqwUSTNpO9gRuZGAniP8AtDy+TpjRQruCv7s+U1OmRFoZwJGwOkGPXDcWKyNgJPzBLV3C+X4fW8o02fQPMBWGj92VAZJUcvNJte9ipuC+azVOkpeq6U03LOwUDpuYG8D3I742y1TWivEalDd4kA79YnHFf7ca5/baKEyq0AQvYs76tupCr+AxuPF+IzbG4mlti2J2fJZunWpirSdalNph1MgwYNx6gjEj45j/AGG8W1Ua+WYyabeYk9Awg9f4hMAbknrjprYRqMHouVjcbbhOe+Mw616hRdQKAsJFxpgi5vYdMCshmlC0wNR1LMQSdoFhcnSoO3fF3xjnSuaqTKgwolXvCgWIBG/z6zhUzniIozBeaIMh1ZTaQCDSVuoBkyDO5EY7enUnEB8TnByjsVEfM5S86kKRJRxBRiSsibrqG3WCNjB6Y8znmmhRavqLqWRj3AJ0FiLaoF46ztthYpeKaNbSg1KzbKwsD2Bn3gfGDOXr06tE0ydJ3DAmxG1u3Q9YJHrhfoslEzc2o9RCjCjNs9UNIKULVEbYqCWU9mC/MHHmAdWrmlOk0nYj7hBX4YyJ9LEdsZivYw6Mh2X2IRz/ABU+W37zRAOpyJKgdl/iI2kwD3wn5TJGq5I1Fm6tdvQE7T3/AAGxw3eI+DUqdGQXdtuYiFNpYgD7VLEKfuK9hjf+zfKBnLkbnqOu/wCWE7lVLSdPTCrM1/6BRywAek9Z+oXZfRj0/AD1xV494dpin51IaVvqpkzMRKkj8QRtiyK9Ssr1FRqgmSUUmJvAjc3FgD0xc4dmXejUQq+qoyhARBtOqxvcFR64X9Si7mYsztko9RU8KqRrTzEUK0jc6mqBVJOkwICot+rNv0P+H+MGlm1pseVXpoY6tVIUKPRQ0m39CAmlTpB6YIC1EaqS4YsgMbQCG2gGxm1wYB5FahbWDDaxUJFgrTOoeokn0nD3RcgNwfStyZ9E0xivxPjVHLBfMfneyU1BapUPZEHMx227juMW2+rHHsz40Wlxp8xUXXSpzQEC6KpgkAm51aiRaZtHXh4NP67H2Alb5Nojl4n/ALQqeVolvIriqTFNK1F6YJ3JkgSB1AM9PXBnxGHrZKo9CpVpv5RqJ5ZXUx8slUaVNptaD6jFVs/w/i9FqC1UqBh9E6ainoyq1wQTvEdOuDHC6D08vTp1GDOiBWYCASBE/pbGsUxhaWmB8zwtrBM+Xcxm3dvMd2dxB1OxJtcXOPpniGWTOZUZasZOYo72kEKDqHYgkHb9cfMKDl+P9/rju3AM5mKvEsoatE06X7CfKkqdRJp62tsfpsew747GsXojxZ/lJ0jd4Yyj0snl6VX/ALiU1VrzcCN+1t8c1/td4T5lJs4BBXMtT3F00JTFo/jpNA6A9Zx1H/qaeU1ZTKKHJMH7CQ0CJMFTsL9DhT4/wavU4ZXSq6KBRaoKdOkdRYL5kMzkm7g/SoN98c7TuVy7j7/5jHFCpy3+zDiBocSofw1CaTCBfXZfbnCGfTHf8/r0nRv7gH4kEY+XcrX8t0qX5GDWsbGbY+ls5xVTlmr02BVklCDIluUD15jB9sUfxLGS6sPtMRgFNzm/Ec9UcOiOVd25kDRHUwmg1CIm4qaQL6u44eERVAepWYMRfQgIn3G5vv3OC+Y0mFpCGHSSA3v09Z+MWMhmWTTU+pULB79DvaB0B6esnFJYon0yXCN7VK3DeEUcnT1KoNeJDEAsQ86YBnREr9JH0jecetki6Go1MqN2KNB+VNo9r4v8RpKyrJED6TrSdMmAQTI7/SYnttcYhKKgRZd+9+sTvMTbC1yHbZ7h6rHzZ8RaOWQ381/fywf0b2xmLeS4XSYk8wm+lXMD1Gm49ix9sZikuLkFyLN5g1g9ISxKkwPQE37CYv6YNf2bqDRkdf8Af9MU6VRKLSgVRuYAH9MaeD86KDNTmFB5J7G49zePWDGJ84LYyFnS0pHIlp6/kzRAgKSNPp8bmLk4hymZG8m2xG4HWD0N9+gI7HFvxVn8jqD1KoLxDU1Jv2JK3BHvhMq8eoqSaYcNeDc6fhyQdh07jrjMK+onRgem+N+I0+J+AipTavSRSGEFJHK1+pOwmNMiJI6YC+FOCGpqBWDcEMb9tptf9MXOAeOaKM3nEorCCIsZsYiSp+NjbHnhzxCi55KdEB6VV1U2Jb0OpjJUfV6c3eTrjIEPErVh5nVGHNPrj508c8MbL57MIwPM7VFPdXJafa5/DH0XTa+FivkMnxim/mISaFV6RIMPTZTeDsVMBoIYX77c7RZjgJLDjzPZFBqfPykqQwJBUyCLEEbEEXBG+O+/2ZcafNcPDVCWekzUmY/dpAZT/wClwPcHHO/HvgEZBEq0qpqI7hAjAB5MxEfXsBAHfpOOi+D+FPw/hy0zSepXfU7ov8bCwJYhUAVVBJIE+tsXat8eXCpU3zxFpamfPgXl+MfRfG+L08jw9Mw0a0ohaM9XZAAtukgE+gJwh8E/sgqss5qutO30UuY9NyYXeRAB9zjoTcKyilDUnMVFIRDU/eEFbqoAHl0zdbwsyoJMjGavLjcrzde0xVIHMFZbO1f+nZOilCrXrOlFqqAEDy9WqpqdoQM2hlgmTq2uMOOaRnplVby2YXMBioIvAmJ6A3FtjiouaqOIRNAgaGqiJkD/AMscwgkAqQJgxuJ9o54WUFqhIJlVOmQTy6ogEGVg3t3N+fkJPIFc37xqgeTBfAvAuRykGnQDuI56vO1vflX/ACgYqeM81rZMusACGc7W2VR67mPY9cMeazyUwWdgoHe3r1g4522bd2ZzCs7SSdzOwBIAEAAW7YZhLu25j17xqYx7TejlVEXv6CJHYkj+YxcWmY1AEgWYX5lO23UWvzXUEmC2B+ezwpUqjlhrginq0zqg6eVjzXg9Y3NgcLNHj9SnDZj9odwbc48sdRp0EA2ItMbiMWY8bvzczUPsH0jmPGWyymSFW/WREdip29r4rcTYhGCkdp3H1EkC9hcAdMDsr4g1gBAGO8Pyt8cwVgP4rkRc41rNVq2JRew1CT8AR1OKFQg8zjsebMuZXhVZ1BVqfyCceY0/bmy401LAxDTINvj88e4FxkLcQLWU87l6ZBKVKhjpqST/AJm0gYF18tVeOanSVVAXSGdovZn0gdTcGMFk4XTMgPUBj+IyfeRA/AYizuQNJzclNEoVFyFjUJMlYmTBFj6YPf4B/WX6Y4zx5gZOB0hGp6jE9tKg+x5hiSlw2gsEUgf/ANjN/NhSIxMmZDUDWpJqYHTFUkwRuCFNzt23xrms+37PSrZcKu+tdIMm0AyJOzixG4vMY0s91LAFlrKoEBZaSDowWiACOoMIBBuNzPpibwXwoLxNSs+WiNVQjpI0gHVcgEsJ6xuTOKeYzNU1qNakrlYAekOikcwItBG4JAvPY4dfCOWjzWH06tCX6fU2xIidIHses4RkcohvzByLfUbqTdfxwleGfCGYy+Yr5k5nyTUqu3lqodWQuWHmT7/aZHNcYa6mbVQJaPzO9gAssTfYA4gNJask02qLUWSHEKo0kQVaDBvqBBI1bcxxz8bsgI8GCygyIZekagrVahzNWmW8sALpQhZIRFOkvBA5iz9rTi/m8y4iWp07wS5kwRCRccxcxFyY77C87xKgilGzCKLppofUCNhKk6IV1+q09R1TOM+OQlVqeXy6llIHm1yXJvO07c0iWgGYEYNcLZPHX9/H8pi91cf2OuSfMfS2wJRRzEGwhuQXkgTAKyYOBnEfEmWy5IbMU6RElqdJQ7zEtZQYsBcgCDv9MJvFc8xP/ia1aqNIYLqWnT5hMEKoBFja+qIO+Bb8TqVh5WUQECwFMKqi3QNBJ3ue3pZ6aOx9Rnieah7jHjynTZTRy/mVVHLUrm6EgfaJgmFJUFfjC/mPGPEM04pisUDGNNJQoA2Jm7R6FidovAwsV2YEhgQ0kMDvMx16yDh58HcBKr5jDTUcTN+RPnrvsOgPQE1OmLCu4jmeRS7VCVDIgBeYASE812PMxt9Uyb2EteLTti7S4VBuYmTAA6dZifzxYzJpaTSYiCunTp1EKQQbFSJidx74G+Gq5UVMszM5QE06l+ameYHqZhrDup62xEQzKWErGZA2y5nFOD+a1L6tOljvYGReJuSP098CuI8FakpK8yH6liQe8g29fTcRvi/4zrrppRO50n0Av+bAfGJPDeeNYNSYloWVm5gQCCTeLg36z0xTi3DGHMnbMofb4illnqU6ieWWamx/7bMDBAuoY7GCCDaR3M4YaNcEAwyg/awgjuDI3B/5wA49lSDWUfbpce+pVIH/AK/ywT4T++RGqFuxE9VOneCZJEx0xYORcg1WIA3CtXOCBcf79sZglkuBZVl56QJ762/XXfGYlbKgNST0r8xfOYqgyaTx3ifyBnFw5w1kQU9JKuDcxNiIkqYF8GMsRExePwwH4zkubzKUK/UbB/cdD6nGhw5quo1W2ncItZfNABhTpka/qLE83uPp1dIK+nri/laDtP0qOyiI+AQv/txXqU3LMfLZZ5iIFjEsZHKRN7E74JcOpVHgqus9QCJ32I3Hadj0nBZDtnYwsHW7mwyAHOxZrd4vvcARf2w40Fp5WkiOy0wigepO7QFksZJmBhfGWdCNcI2qNOqWkXB5JC/LW6xjysUYB0ZnfVpJIgGwJmTEybibSOuJGDN3DYoTVy7mvEiornL0VDPfzKiwrPAEsqmTt9x6bdMc3494kztZimYqvYmaawqjuAFADCLSZnucO5owCxAC/dLL+V5J9gcbV/DtOtl2ZlLMPoUxMRcht1gL0vYyCIGDxZMeM/UOYtsW5bUzmFDMlPpJHt29uvzOLC1y1RXJknc9zMfywdzfhWnPLUdJOzpqt6aTH4mfTEK+FoFswtjsaT7fE+uLTmxnzFrjyX1CqZJM3mcu7maK0wtRRMkgsRMfbzKDF4UxeMOXE8sj0gtE06JFAim6imUD3OllAa2kLcLABMEm2FnJcMgAK1QrI+kBB8kAMe/S+CmUyVKipYhUW5YICWY9ZaC5J9Ln1xFlcCtviMGJyxYmhAnAvC/7zzKjGq8lpYEKp7tJljJNj26WOGfiNYpTinJLGAYue59vwxTTxRlNjVgTZfJqge7FqYHyf9cGstmUdVqIUqTOkoQR23FgJBGJsmTJu3ZAY0qpXbjPMWzlqqcxpsIuTufcxJn3wIfNCjmQ9FuYnUad5BAJOkbMrrJEWDAjcgY6CrX07/xHt6do79sIfG8pSqPUK0y2gnyzTYBlv9t7j0MzuBN8V6fN6tgic7Jg/DsDdw9nciM1R/dAVF+pNP1Uz27sp2kT+UnOC5A5OnUr108tisKjMGczBk6dhMADexnCtlqlVTq8qvRAjU50hLLzMwLBU6bEDraYFb/q3mkv5dWuARaSqmSBEaiS5MQB6k2WQw43rbfENVxfmv8A4nmaqFqiFQZq1UIXTYrr/wDkBbblnoRhj4nRWlVbQsU2YsAOjE80dhfbFLKhaLMX1lpUhnF1AEBREQACQQIgk+k2nbUgW2loJ1MFuDaGMdB0tc4YH+oAdROdi5uE8jnuUX/CP5g4zAqhw1TvWdfhT+ek4zGtiUm5HR8GTZzOEoyL9T2A7D7ifZbxudsQ5ddHKACZu3Vvf2mw6AnHlGiJ5aoO50tA29QLR7Yh11dLsBqPLoTUqKovLPJ5iRbTciZImMeAAHEYOuJHm/3h8hSVGoCtVgRTSAWu3WDE/h1wxcLbKrTU0whp7oVgOQosWLAM59Gj2wm1OC66xqVKgFIhTUZCRrYW0iRvIFwIHvGDeVyyqhpqi0qZjkA5rAQzNuGnqZ333ADIoIomOXKmIAKIZzvDv2h6dRqpVVUagolngypOoQpA5bapt2vp4tySIuW0yiAViYub+WSTJkmzE/PfFakgX79PuzE/gWj8JxHXcOC2skAQ1R/pQGxidzFhAicKVWBHPAgvmDLQHMH1XbzBTMGCGJkmQdt+sHDglBWp0g4Bpgw4v8GRedx/m98IlTOa6utZCiAoIvpAi/8Avr6YduAZwMNJgg2/0/X8MSay1YGdjSIPQpe4Fr5V6NmqArsHkXFvtJkH2GJasJplzDT07ROwjrgjxqiFlWErFp6j8o+MKmbFRAAv72mDKj7k9R1YDuL4oxoMqgic8arImQhoWzedNIamou6AXcVQQPSCA3/tjG2T8TU6qgUp256caYHb1B/u27xtgHV4qgGllLllI8vTIMdD0i3vgbwvw67E1HdqC72+ruInZRI3gnpOG/hUIt+5r6xmBC8S74rFJWUhUV2jUFGmfaCt/aTgLw/iz0H8ykxB63sw6hh91u/MNwZAxmZzlahVajUcOFMSbqRuDtMEdziagaFXlKKG21U+WO3KAAT8fOLFX6KPIiVsc3zDtbxNUq0+V9IbdQLyNwSL9j2IxSy2ZZiQt43Y7Da3Y77DAyhlDTd6TlipAddNtY2PqI7W6emCOXqdBAUbDt/r64wY1UcCA5J7MI5HILWRPNLHeVMR2uCCG2tqHtg6vBHRB5dQETOlhpj2K2BA2MWGB3CiQoO3M3f+Ix8bH5ww0K+oNYnSBLROljsCB6Ffg4kysQYK2xNCKuZ4ejlgxdXsdM9YBH1GSJ7bx16x1aLHS4dfLfbVIYRYqIs8GRaPnfF/ijqTvBW4Pa/5g9b73F8VuGU/OylejvUpkug35lMkDvqSV9ZnFC8Lc1RvBEu5Th6MId2JG5ED8iCfnGYC8Oz7MIVHe32jt+Fr4zHmQ33E7TCNbPq40+WziZsAAfWSRPtgZxbiVQGWo6C2xZBc+hHWOgw98e4Zw7LEKadXzHuFpO5JuLsWYqoE9b9gcBg7sGUUj5ccy1iHt3nRft/xhCZlYbgDXzKxpcl8RdymaM66x5x9Knp/eI2noAcWKWcNQkIdvqY3A/mT6Yko8Aosxdkamq7qrSDElguohiwA7WNsTUgpp8i6aasAF9bkknqbDDiyk8CKyYSvJkPlqi6nBaTCibsfXpAF7CB03xCNVUiTt6Qi99Cg79Sd/XEOdc1axVZimoBI+2bm42JNp9B2wP49xF6flijyzqkBAbCO4Pfp+OC2+0UAYwU8rSVCsEkxLG5+e3tjzhucNFoO209Py/XAjIV6tRA1tXYiPzFpN9/yx45zANkAv3B69Qs2wjJp9/BMs02pbAaPInSctUp5mnpbeJDdR69I9elsJnFMlVWo1MBAR9xbf1AAnbEdPi2gBWBVtyZKXG0Cb+1/URbArN1IJZar3OznWB3ub/H4YXpNO+MnnibqsuPKbXuGjwvNKNfmUz3AqEN8SAPzxT4hlmq0yhJV9wCSAT69J/09YrZHOVnIpgHUw5SLBhPTVF7be3fE+by1dRJokrZiRDbdTpJINvbtioE3RMmK+TE3M0yrBWEEAWPT/f8ATDrwzwfVrUhUo1KdQ/cogEWBgGNJhjGoGBDQSV0kTUelUVkqSBeDM6T6W7nb4tYYiyNTN5RhUph9M2YCx3nlM6TGrpsTBvOGsSRwY0MPMt5nWupKikVARAiDLdhAIBlDEDfbF2pw/wAo/WhvsDdbbEdMEM143yucNLzqemopnWEJiLKDpvvJgSJ0ydwA1fPa6j1DaWm9iLzfp+GADM3FTWA23DOWzOlW1GFBt0IGleu25IEmD22GLeV4rQNM1b6wykC6894NuYqJBg233nAyhlVqpzyCSmgWEyxF5AI3BN/y2uUOCVQxUU2bSQrqLxJjoY/81G/4OEZCvmNwOwU1IOO1ZqMf4wGXpuAWsP70j4xpwlHoVkd1KpUMRIJBAvq7SPfbYYd34DlqJAq03Z0ojSCzQQttKaWgMTeCbzbATxzmMuhoLQQKUfU+lYN1tMCSffr8T7HqAxCAQPSKtuMGVOH16DsiU2dQeU0xNultxaOmMx0Lwhmmq0WfTpUsNMi5tf17D4xmEt/EGQ7a6mjSluQYA8ZKn7XT0iWZIrWNh/5e9rxUn/CNpEz5LMUl83VYqzQp3IHvcixAPYdZxUzXhisXWqcw5aQqg3E3gXsBJJkA+x2wcp5LM1aWk5iSZUtoU6ukqQtx2Np7DEzbQoAbiXLmKigOYMyWcprRWrUVgkeZbmBLHSVvYs0fnNutLKcMFZHAQUkZtWimeamIsUkHVci1l9tsQUMuGqml5jVKOXNgdMF1jUdKiLfSDG4baZJCrm63lGoGRAPppjcqCAxkbxqwZteFPMMqrrbdRG41WNLzcqCUKP8AcukMATvp1MJs0jeL4g4flybsxY79gJ6Addh/pjqXiLwlRz9FGmKoX93W63uA0fUvpuJtcnHN80v7LUanmCEqLuCRt0IE8wPQgf6W6fUJkWh3OPnxlOuodyeSm0z6x8SZv+PpiDiaU1gEjUemmSYjYAEnfoDgUPE4I00b92No9huTgzwApVGr7reYCTqB33MmCLgi3TcGN2MDubqJTFu7ixnuIokK6sSxsABEW5hJB69h/SE5ZUqW546nmiDe0RFxeJscNHHcnTTQjQdUkAgfafqMiBuI9jti3nMjSoKFddTEToIvfqdwogDeST2vhoyL4jfTCiAKFYGojHUBSDdxdwBHckASQRYx3wRzHG7QL9l7npbofXpgFxishYFlgwICSIA2ncsf7xJ/IYHftYmFS/oSzd99wPQb9QcacYY3A23GeigZjUqaWqQI2Oge/U/3t8XP2oQIJBvft/ufnC/QyOZcCFFMddTwfgCWPyMb5jJZmmOY0yP8X53UfN8AVBNXFsLPcNJwpawITMIDF1NIx2vLXHqFMYEpwXMnMDLilT8wjVqDMaYQn652iQRETNoxFwgPrDgs4MrKKzJve8fV6Y6TweoxpXPMTa0m+2/qTvYTheXI2Md3KMS7mqVspwanl1ZHe70ahNVyAQRpuFnlEtYdes4O8HaHDjSBUyyuQB9ySCTa5gqBuYX0AwNTgCH95Wh2JlaWqxPdmJlz3mwiAMFuE8LMvVrHUzrp0wNKL/CttvQ23xz8zqw5MuT6RQESOI8eo18wGMUyVnTUYgGU0NBCmQUJYAgGRJAwc8N5KhmHqbHyjAvJKm4k7mB3/mcLHFvDIDgotPy/MamoRYmDKsdIhiRyyPSLg4teDGahXHlxz6VZL6TeCCQDzA807bg4pcD0/oNcTd3gidQRAAABAGwHTGY2xmORt3cxwi1xjMBwVpB3rhTo0gEIxgqzM1lIYA2NwLhoAwcNVKSxq+ldieYgdTJkk9Tijw2oGpq4ULqWfb8sJnHslTL1Toh1M+ZJLE6gDJJ2v9Oww9MQyts9ojIwQbx5g+tmAlaoq84aoxlQZKklh6mNZHax9ME6VDM12UVFpIjg06aVLk/c1haTCzeNsVvCvFYrim1NW1tGvZh/X5w1+M+F+flGIdqb0pqqy9wLixBuJvNjB6YsyvsyKlc+8FczPjv2m1Kpl+GZcJUqEdl1Ek+iAkkD8BhP49xannmXzKNOE+jUCXHpIi3ptOE6hlKuYqEmudQE6nBcmIO5aRv07YrZviFTL1Holg8Ec0afyvinFolQ2T9Uky5GycAx2Xg+RdSDQpg7SNSkfgRf1O2AOf4a2XfzMvUdlW+mdLjrysLP7GNvuviTKcUNoEXjc9pm0d8D+KcZfWFgX6yT1A6/4u+GpjcNV/rEqW6lfimbq5nMUKhYugCU2MBYAclpUQFsSdrYL8Q4jDdXdjMWJY7Sb3/5wt8YZqTwxV2a+sLpPaDDXBjc39cUP20yVAABIB9bxfqe+HemDGMu7uHkyQqXr1VpjeEIJj1JhZnpBxYpZfLgfusyVbqSFOrcbghoiO/tivlqKUm0sgqMADqe4v2UzET64aqFKm8B6VNhEgMiNFiYEr6YDI22ATXEX6XEaq2LUm7HzBt/mg/litV4qGM1P3jdFIOgSbQCOY/4hH8zfFPDeXJhE8sxuhMTa8GR1wt0uFqXK6mgFZmL6jG4AiMahVhYngF7h7K+JG9fa/xAmI6Db+WDnD/E72OoH84/TAPI8MosB+7iSBOpp6Xmbm+Dfh/LUAzIaQJsdRaTsLbYRlVCDYmpy3BqG8pxKpXdLAAMDAt/wMHc1Rq5n92GNOlsWBu3e/Qf76DAHi3GFyaBlpAzYAHSL97GcAP/AKhrVhqc2/gFl3jbr8ziQYS/KAAfMpZ/SH1GzHfP+HAURKDaCpkPdiSYknuY6n+ZOIMhwTM0yhXMMNJ+kqArbyCAO1vw6jCwM2yEFSVYndTFo2gWwe4D4rqNUFGooaZGoW6TcRB3xjY8qoa5+89i1auaMcpxmFLxJ4vbLVPLSmpjcsT+gAj8cZiQaZzzKjmUcT//2Q==">
            <a:hlinkClick r:id="rId2"/>
          </p:cNvPr>
          <p:cNvSpPr>
            <a:spLocks noChangeAspect="1" noChangeArrowheads="1"/>
          </p:cNvSpPr>
          <p:nvPr/>
        </p:nvSpPr>
        <p:spPr bwMode="auto">
          <a:xfrm>
            <a:off x="53975" y="-936625"/>
            <a:ext cx="1581150" cy="19526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872" name="AutoShape 8" descr="data:image/jpeg;base64,/9j/4AAQSkZJRgABAQAAAQABAAD/2wCEAAkGBxQSEhUTExQWFhUXGR8bGBcYGB8gIBogHx8jIh0gHyAeHCggHBwoIhodIjEjJSkrLi4uICEzODMsNygtLisBCgoKDg0OGxAQGzQmICYvLy80MCwsLCwwLDQsLCw0LDQsLCwsLCwsLCwsLCwsLCwsLCwsLCwsLCwsLCwsLCwsLP/AABEIAM0ApgMBIgACEQEDEQH/xAAcAAACAgMBAQAAAAAAAAAAAAAFBgMEAAIHAQj/xABCEAACAQIEBAUCAwUHAgUFAAABAhEDIQAEEjEFIkFRBhNhcYEyQpGhsRQjUsHRB2JyguHw8RUzJEOSotIWJTRzg//EABkBAAMBAQEAAAAAAAAAAAAAAAIDBAEFAP/EADARAAICAQQBAwIEBQUAAAAAAAECABEDBBIhMUETUWEicRQykcEFoeHw8SNSgbHR/9oADAMBAAIRAxEAPwDmmWOkGLEd+w3Pr7YYvCxD1PJZSrkCGI3HXtsDIIt7QJp8JyKtpboL3/T5w0eGeHlMz5nP5aIVXUTAPZQdlhrQep+I8jA2J0W3Iu4RvakrsdDcx7L06TF8D8/nDSKoDqdrydgotMept8YqZnjNRajpSRBTT6pFmkCWOg6rGLgRHTripRy75iq1Qt9USKQJsNh5jwFBk/SsmZBBF1k0OZyxj3cyQ1mqZh6hHKrCmpnsob4NyT7jBpi5+lSw+LfjfAOlUOoUUpMvl7IQQfU36G51fcST2wfo0KgWYW3TV/sYFjRmMvMmp5fY1GiTAA6nsMQ540cuvm1nZUBsD1PYAXY2wN4/mKgy9R50tTAZIud4PeRBgjCXU4dm87VNSoz6BbzatlUdgLSf8Iv364ADITy3HxK8GnxMgc+DzHbJ+KvOMU6MdBqJZj8LEewJxeTi7rerlaqr/HTBf5KAagPW+IuFcPy9GkERC9uZyOYnuSP0EAdup3p06acweswmyqoN/XSAf54T6Yvsx+XU4DQTGOu7k9Gkao15d6Todyu4/wAUCQb9YxJVijTNSsdQG9iewsNyZM4rivTZxUBmwhiAT6cxBYe098BeK5avVzAditYSNAFgkf3Jsb/V+fTDArE0TxOf/p9gc/eMFKitYalmmbWH8wfUEdNjvi/kcqBALM07k/6YDZZWRQGdFImxJH6jb29ve7lM+tMXYOepGw/0wrIrkcG4SMgbmMIWw6dl9upx49SOsfA/nOKS59SsyLiJnfAqtmKhY6RI7g2xOuMt3xKmyhBxDGezRFtRgix/UR/TGqZoqJJJY9J/COwj5OAXEeKaNFFhLNzSpFgDp6g/Hse2J6lUTBkCLQfzwzHp2u26h5dWoxAL3DuU47L6G1Bvx/4GJeLZmoqErcdR29R3wrazP1jSfxwSq5/UgX0v1xQcOxxUiGbcpuVKmcebMyH02P4HGYo1VabMI6TP8sZjojbUhJMWsv4WinprVG8oGQ9NCC97XZSoA2i+HmjlaTqKtJVgSDTAACnrAFpP9cYOIagR9q9QOVY6sdgI3J6Yq8Cz0uyoQygXCiCvYkbgfrftjnOXI3Dip0DkLGm5lbP5JFLMaA5/qKTDzY6gu9rXxayVFhTAUJTUfaB/TY4IZzLlhax7jb/j1/2BVJKgMPyL1uCT7D+uDXKHTvmJdGU/EgqM8wXUCehP6RiR6tKILN76o/LbHn7oNIlo6M3+5xLmq/3NTgDdjTtH4bYJ2BoRar5P7xF47xZ/2t6NPUUpkLfdiRuYG9yIjpgjwrNuTqZ0I2IK/iNQaI9cD/E/DqlWo9SghcPBfQCxkDmkAGJhd7GBtF5vDK1HBCOsoQrkboOsSBeJEnY+2NyruTjudjT5EVKPUchminLSFtwFH64H8VzJCs/lhKkWJXrsCDtPWBfE+bza0lGurTpj7VYm4G3q3wDiKlxKqwmlQdhtreaVP8WXW3wsHvhS8dj+s5uwsbXqe08w1RVp0OakoguVmYtpUMIJ7k+3fG4zjZZZ8o9gYC0+0s91T1n4m0zU+G5iuNVTMBBbko04Py9TUSPQAehGJ6Hh3LpDNT11RH7ypNR47DWTpHpgTnTrv4jRpj2TBVXxEpH7wrV6TRRgszcBnYqd+hnlb4IZGpmkph6tKmlMn6KYZmE7Ttp9TB9hg8qsYAkQPbEtLKgAg3kQfbthT5xVdRw04o1FPPU6qVaZ8nkaxDWXVBNyDy7DodrCd7GYziJTl2Ej7lAUydgoUTvYAye/fFvMUKqP5YAamdiSIjsQeo/piLM1wB5VWmgi4GkEe4xQjBqNSNhtNRaylXXUZ3J1Gx9BpOkfAj0mT1nDNTqNoDIYI6+nxiejxWnTphdSIDsJCg+gGxJ9N8VMrXpPFRAYJIMgi4MGVItthhyFj+XqY1VJMvl9XPK6j00mD+P9Ma16WuNKFT3SI3i5+kdsecRr0wNcaY6r19wN/i+N6FKmKdPSzqIkVDeZ6n+6STEW+MAHIIae9K0JmmUppfWTO0E3H4RjMQZkLqirOqLMpgMO/bGYf3zzE1U18R1wfJymlloVCTUKqYeNqYjcsSCfQdel98uKKTT8mi2+lRsNt+/tiOhzKZao7GdpVQPe388eiuab6NSBKlpEEqR3I+pWn4I9TEh/2+0qBJuXuG5kMNM6nUC+2q+3p6H/AFxO1JXEEapv2I9h+q/higaelGFNwtxcqV1ekCSYj4nFHMcS81RSQtUZjFXylsyxH1MQqsdiRJiYEmyGQMbWNUn8rdyOjUGYqNVQDyaQbRCqfMOxqQBGi0L35j7b1uKME1vUSmk8rO0T7DdvjEuUyVeP+4KCRZaC6yP/AOrJAFv4MTJwagrSEl4u9Ql39ASWBi5MC2+2GM63XcM4PniBqnFarjVSpMw/jeaSfGqXc7GAPnG1HgFWpVavXrFfOADpRPl/QIWdUtPqGDThlouXA06zaJ0kdYi8aYNtJMiD6TuuUqEnZV2DQSSCsWB5VIeCJ1A9sCczAe0JcarB/DuB0KU+XSUMfqqRqdj2LTqJ9dyZxfFZVhdS3MRbcyACJMXBFzviuM1QVkD1wS7+Up1aUaoo0MgKmFYzdGO8EXGBPEfENTL5z9iSjRou6TQeoSVrG4VDpKGmxIK31XgRcSIR8h+fmEWAh5EqNIWmqju/fVvpToV66he3QnEVfM06dRaNTM00qM40U0Kh2+7QZJnVAAMJMgC98BKObXjWQrogfL11mmyFmGh42MRKNBWG7GQYGBtFW4twxlI0Z/IsVWCAQ6Dlg7c0adxDDsBglx2ac1Ro/HsftMZ/aNmf42KOVzNSkjF8sIanUVpWADqN9TIFJaZvpaGHSbhHEzVIYMlWhVUNQq0xAlRzowLHS0qSBeLg7YDeDvE6Z3yKjf8AdqUijyhjWn1UwxMEsCKgSSQAxjmMBOLcHrcIqPmskfMygZalfKGeQH719BFm6aSDIU404Us4z38wRkPc6Lnct5iEAwd1PYjC1XrOBzpqVSdwDB2ww8H4lTzVFK9I6kcSO4vBBHQgiDgT4lBpkVFJAaxjvhGmJVyhEHVJa7xFXxXm2NFfLdVpzpqqq3ZWFpIH0zY7TMTi7wfLhaSB4BiSqwAC29xue5HXbBTh2bdBqKFQesH3+cR5zRUZam4IHMpsw6SQf0jF+9vyyM8pKufRDUp0lUux5iskiLreSeW5kmBGC2cYqyKOZiDqtb27aYsJ9MBuHF61fVSUQrlWaSBp0MoBgHWdbg6ZtA9MFc6UhCrGNTIzbklSZJ+RI+O2Ab84WWZBtwVKZo6WK+aU66WTVHsdQkYzEWbChoqQwiVbaR6Gb/GMxSq2JzieZ7Tq66jp59N9B5tJ1meogfcOo9Ri5UdNgWbqbCbEi5/hJBgRJvGELhjilVo06WlgVDCSIaWA5gBYHr2Hthny1II9QrqYFyVUrzKBC3MGI0wCApIAuYnCGW+p0MuEYejCwzBRCWpO6j6dYmBefWNrEHrftnD88aslkCqBGvTAB7AdR7bYq0c29RtJJRe5EE+l7/OKPH88lFVYOzLqgje3WIi/pPf4V6ZJ2nv3iPUa7EZNJm53vPef1xW4pxVMsKReB5lQUwzNpVeUmWMGFtG3XpvjOFOUHlsCAfoLkTPY7RJ6QIPS+J+K8Mp5mi9CsJR7GCJEbEGDDA7WO2x2wkUrU3UsD71sdypns5mGV1tRqUKitVVYbzMtq5npsQDOkEEgAggiLrhc4GKtLiNbK1qjPmaZNXKVXqR5qNdqTfbpdV7CCCQLWj4dxmtwrMU8rnmNTLn/APHzMEaQbQd5UWlTJWFO0YI/2l8OKUsvn6BiplGUgrEGmSI/ygx1iGbocVbgjBD03Ri6J59oK4pk0GdzPD2YLR4gorZckQKde4XvcupUxvbqRiGnmKnEOF1VqyM/w1y4P3Ql5t1hSPdQdyIYvH/Dxn+H083QJ8yiBmKRG8RLASJtGqx3A9MD+B57/wC6ZXN0xNLiOXIcAgRVpiXmB/cjpdj2xqOWx7vI/wCx/wCiYRRrxPfDPiihTdM01MBOIOEeojCKNZQFKuIGnUT5kztFoubPFmPDuOUq8haGeHl1J6VBYE9uYoZPQv2wungja+JcKXfUMxlQIEuADoU7KSgAAseUdBhszXA8zxPh1NK6eRXDoyF1ummmoJKyWEvqsea+NdUDb74Io/Y9T1kipTyFH9j41WythTzq+dSgSFcaiQQDPSoDe4P97BqlxbTTp1NAcU6zZTMIil+UtpQwBeJQkdA5FzYkOI+GqeZqZatmHd6mXkoUbSCx08x3YkFRsQO4vgnkOH06IK0kVAza20/cxiWPdjAk+mI8uoTg1yP2/pGLjaAPBfCRlmziU5GXatqojSRvTGvTNyossi0qR0ODHGcoatF06kHT6MLj+YwQIx6wxK2Ys++P9Mbds5nw/ilQroenKsIKkr/JpkH9Me0jSpU9CIy6NlZ2OiSO7SR1jbGccy7Ua1VljSrXHUTcEjqLjbvjMygq6TMbAkRPKVbruYJH4Y7S0QGHRnLxqd+35hbhecK5haIjQtPU/wDjYhgDawCCex1emI+LZIUaCUqZ++pU5j/E5JHxqi/bG+Syf/jXqqpg0162ICqq/qyk/wB04347S1VQCdMIItvc3ue8j4whSBmEr1RPon71A1OnVqKJolgPVf8A5Y9xdVqlDYGop2KA/mLwfyOMxWHPic9AK5E9oFWCKqKWBECBHr0tjV8ytLk+i5mf97YFpUZOcUqkTYim1/Y7fjgH4g4jUVlL0XXVt++CvY/aoL3v9ydrXxnpbm4jmc5DQEP5uvT1HTULxcrFxf8Ah0z0t36Y8z/GQ+kkR1Uxb3BiPkYR6+brvHmOgZTy6zzpMXlFsJH0taftxN/12uhbUQdQ1awdQ8xTIcCORmhdS2kktY2wxcI4nvw7CPf7PXemHlBYQhkN6XAgEdoOGzh9c1KaMY1xDgGQGG/4xPz64QMvxc1KZYAldUHTzXKhiARN+aPjDT4NLkOHIGvmCweUrYydpI3A7DEGqQhNx8fvC07bX2+8l4zlqOYd+H1wNNdTUoOejizhZ+5TpcDqHjEHg/KvX4UaGYl201qDaSCSFLINJNibDST1AOGOpkqdQqzorFQQpIuuqJg7iYH4DF2jTAUKAAoEAAQAPQYgy5wq7V9wf07/AFly4ySYsf2b8NzWVyaUc0qhlJKQ2ohTfSemoMW2kRHbBThnAMvTbXTkqKjVETUClOow0uUgSJvKzAJNr4LYDcL4aGo05ZyPIakSWbUQTytIIAMTfe+PDMX3OTV+0wqBQAl6txCjSgyP3psVWQxBCyWURMsBc7nsDGz53UtB6UslR1lgpbkZTExMCYluk4ovl8tlaKDMVKarTJIaqwUSTNpO9gRuZGAniP8AtDy+TpjRQruCv7s+U1OmRFoZwJGwOkGPXDcWKyNgJPzBLV3C+X4fW8o02fQPMBWGj92VAZJUcvNJte9ipuC+azVOkpeq6U03LOwUDpuYG8D3I742y1TWivEalDd4kA79YnHFf7ca5/baKEyq0AQvYs76tupCr+AxuPF+IzbG4mlti2J2fJZunWpirSdalNph1MgwYNx6gjEj45j/AGG8W1Ua+WYyabeYk9Awg9f4hMAbknrjprYRqMHouVjcbbhOe+Mw616hRdQKAsJFxpgi5vYdMCshmlC0wNR1LMQSdoFhcnSoO3fF3xjnSuaqTKgwolXvCgWIBG/z6zhUzniIozBeaIMh1ZTaQCDSVuoBkyDO5EY7enUnEB8TnByjsVEfM5S86kKRJRxBRiSsibrqG3WCNjB6Y8znmmhRavqLqWRj3AJ0FiLaoF46ztthYpeKaNbSg1KzbKwsD2Bn3gfGDOXr06tE0ydJ3DAmxG1u3Q9YJHrhfoslEzc2o9RCjCjNs9UNIKULVEbYqCWU9mC/MHHmAdWrmlOk0nYj7hBX4YyJ9LEdsZivYw6Mh2X2IRz/ABU+W37zRAOpyJKgdl/iI2kwD3wn5TJGq5I1Fm6tdvQE7T3/AAGxw3eI+DUqdGQXdtuYiFNpYgD7VLEKfuK9hjf+zfKBnLkbnqOu/wCWE7lVLSdPTCrM1/6BRywAek9Z+oXZfRj0/AD1xV494dpin51IaVvqpkzMRKkj8QRtiyK9Ssr1FRqgmSUUmJvAjc3FgD0xc4dmXejUQq+qoyhARBtOqxvcFR64X9Si7mYsztko9RU8KqRrTzEUK0jc6mqBVJOkwICot+rNv0P+H+MGlm1pseVXpoY6tVIUKPRQ0m39CAmlTpB6YIC1EaqS4YsgMbQCG2gGxm1wYB5FahbWDDaxUJFgrTOoeokn0nD3RcgNwfStyZ9E0xivxPjVHLBfMfneyU1BapUPZEHMx227juMW2+rHHsz40Wlxp8xUXXSpzQEC6KpgkAm51aiRaZtHXh4NP67H2Alb5Nojl4n/ALQqeVolvIriqTFNK1F6YJ3JkgSB1AM9PXBnxGHrZKo9CpVpv5RqJ5ZXUx8slUaVNptaD6jFVs/w/i9FqC1UqBh9E6ainoyq1wQTvEdOuDHC6D08vTp1GDOiBWYCASBE/pbGsUxhaWmB8zwtrBM+Xcxm3dvMd2dxB1OxJtcXOPpniGWTOZUZasZOYo72kEKDqHYgkHb9cfMKDl+P9/rju3AM5mKvEsoatE06X7CfKkqdRJp62tsfpsew747GsXojxZ/lJ0jd4Yyj0snl6VX/ALiU1VrzcCN+1t8c1/td4T5lJs4BBXMtT3F00JTFo/jpNA6A9Zx1H/qaeU1ZTKKHJMH7CQ0CJMFTsL9DhT4/wavU4ZXSq6KBRaoKdOkdRYL5kMzkm7g/SoN98c7TuVy7j7/5jHFCpy3+zDiBocSofw1CaTCBfXZfbnCGfTHf8/r0nRv7gH4kEY+XcrX8t0qX5GDWsbGbY+ls5xVTlmr02BVklCDIluUD15jB9sUfxLGS6sPtMRgFNzm/Ec9UcOiOVd25kDRHUwmg1CIm4qaQL6u44eERVAepWYMRfQgIn3G5vv3OC+Y0mFpCGHSSA3v09Z+MWMhmWTTU+pULB79DvaB0B6esnFJYon0yXCN7VK3DeEUcnT1KoNeJDEAsQ86YBnREr9JH0jecetki6Go1MqN2KNB+VNo9r4v8RpKyrJED6TrSdMmAQTI7/SYnttcYhKKgRZd+9+sTvMTbC1yHbZ7h6rHzZ8RaOWQ381/fywf0b2xmLeS4XSYk8wm+lXMD1Gm49ix9sZikuLkFyLN5g1g9ISxKkwPQE37CYv6YNf2bqDRkdf8Af9MU6VRKLSgVRuYAH9MaeD86KDNTmFB5J7G49zePWDGJ84LYyFnS0pHIlp6/kzRAgKSNPp8bmLk4hymZG8m2xG4HWD0N9+gI7HFvxVn8jqD1KoLxDU1Jv2JK3BHvhMq8eoqSaYcNeDc6fhyQdh07jrjMK+onRgem+N+I0+J+AipTavSRSGEFJHK1+pOwmNMiJI6YC+FOCGpqBWDcEMb9tptf9MXOAeOaKM3nEorCCIsZsYiSp+NjbHnhzxCi55KdEB6VV1U2Jb0OpjJUfV6c3eTrjIEPErVh5nVGHNPrj508c8MbL57MIwPM7VFPdXJafa5/DH0XTa+FivkMnxim/mISaFV6RIMPTZTeDsVMBoIYX77c7RZjgJLDjzPZFBqfPykqQwJBUyCLEEbEEXBG+O+/2ZcafNcPDVCWekzUmY/dpAZT/wClwPcHHO/HvgEZBEq0qpqI7hAjAB5MxEfXsBAHfpOOi+D+FPw/hy0zSepXfU7ov8bCwJYhUAVVBJIE+tsXat8eXCpU3zxFpamfPgXl+MfRfG+L08jw9Mw0a0ohaM9XZAAtukgE+gJwh8E/sgqss5qutO30UuY9NyYXeRAB9zjoTcKyilDUnMVFIRDU/eEFbqoAHl0zdbwsyoJMjGavLjcrzde0xVIHMFZbO1f+nZOilCrXrOlFqqAEDy9WqpqdoQM2hlgmTq2uMOOaRnplVby2YXMBioIvAmJ6A3FtjiouaqOIRNAgaGqiJkD/AMscwgkAqQJgxuJ9o54WUFqhIJlVOmQTy6ogEGVg3t3N+fkJPIFc37xqgeTBfAvAuRykGnQDuI56vO1vflX/ACgYqeM81rZMusACGc7W2VR67mPY9cMeazyUwWdgoHe3r1g4522bd2ZzCs7SSdzOwBIAEAAW7YZhLu25j17xqYx7TejlVEXv6CJHYkj+YxcWmY1AEgWYX5lO23UWvzXUEmC2B+ezwpUqjlhrginq0zqg6eVjzXg9Y3NgcLNHj9SnDZj9odwbc48sdRp0EA2ItMbiMWY8bvzczUPsH0jmPGWyymSFW/WREdip29r4rcTYhGCkdp3H1EkC9hcAdMDsr4g1gBAGO8Pyt8cwVgP4rkRc41rNVq2JRew1CT8AR1OKFQg8zjsebMuZXhVZ1BVqfyCceY0/bmy401LAxDTINvj88e4FxkLcQLWU87l6ZBKVKhjpqST/AJm0gYF18tVeOanSVVAXSGdovZn0gdTcGMFk4XTMgPUBj+IyfeRA/AYizuQNJzclNEoVFyFjUJMlYmTBFj6YPf4B/WX6Y4zx5gZOB0hGp6jE9tKg+x5hiSlw2gsEUgf/ANjN/NhSIxMmZDUDWpJqYHTFUkwRuCFNzt23xrms+37PSrZcKu+tdIMm0AyJOzixG4vMY0s91LAFlrKoEBZaSDowWiACOoMIBBuNzPpibwXwoLxNSs+WiNVQjpI0gHVcgEsJ6xuTOKeYzNU1qNakrlYAekOikcwItBG4JAvPY4dfCOWjzWH06tCX6fU2xIidIHses4RkcohvzByLfUbqTdfxwleGfCGYy+Yr5k5nyTUqu3lqodWQuWHmT7/aZHNcYa6mbVQJaPzO9gAssTfYA4gNJask02qLUWSHEKo0kQVaDBvqBBI1bcxxz8bsgI8GCygyIZekagrVahzNWmW8sALpQhZIRFOkvBA5iz9rTi/m8y4iWp07wS5kwRCRccxcxFyY77C87xKgilGzCKLppofUCNhKk6IV1+q09R1TOM+OQlVqeXy6llIHm1yXJvO07c0iWgGYEYNcLZPHX9/H8pi91cf2OuSfMfS2wJRRzEGwhuQXkgTAKyYOBnEfEmWy5IbMU6RElqdJQ7zEtZQYsBcgCDv9MJvFc8xP/ia1aqNIYLqWnT5hMEKoBFja+qIO+Bb8TqVh5WUQECwFMKqi3QNBJ3ue3pZ6aOx9Rnieah7jHjynTZTRy/mVVHLUrm6EgfaJgmFJUFfjC/mPGPEM04pisUDGNNJQoA2Jm7R6FidovAwsV2YEhgQ0kMDvMx16yDh58HcBKr5jDTUcTN+RPnrvsOgPQE1OmLCu4jmeRS7VCVDIgBeYASE812PMxt9Uyb2EteLTti7S4VBuYmTAA6dZifzxYzJpaTSYiCunTp1EKQQbFSJidx74G+Gq5UVMszM5QE06l+ameYHqZhrDup62xEQzKWErGZA2y5nFOD+a1L6tOljvYGReJuSP098CuI8FakpK8yH6liQe8g29fTcRvi/4zrrppRO50n0Av+bAfGJPDeeNYNSYloWVm5gQCCTeLg36z0xTi3DGHMnbMofb4illnqU6ieWWamx/7bMDBAuoY7GCCDaR3M4YaNcEAwyg/awgjuDI3B/5wA49lSDWUfbpce+pVIH/AK/ywT4T++RGqFuxE9VOneCZJEx0xYORcg1WIA3CtXOCBcf79sZglkuBZVl56QJ762/XXfGYlbKgNST0r8xfOYqgyaTx3ifyBnFw5w1kQU9JKuDcxNiIkqYF8GMsRExePwwH4zkubzKUK/UbB/cdD6nGhw5quo1W2ncItZfNABhTpka/qLE83uPp1dIK+nri/laDtP0qOyiI+AQv/txXqU3LMfLZZ5iIFjEsZHKRN7E74JcOpVHgqus9QCJ32I3Hadj0nBZDtnYwsHW7mwyAHOxZrd4vvcARf2w40Fp5WkiOy0wigepO7QFksZJmBhfGWdCNcI2qNOqWkXB5JC/LW6xjysUYB0ZnfVpJIgGwJmTEybibSOuJGDN3DYoTVy7mvEiornL0VDPfzKiwrPAEsqmTt9x6bdMc3494kztZimYqvYmaawqjuAFADCLSZnucO5owCxAC/dLL+V5J9gcbV/DtOtl2ZlLMPoUxMRcht1gL0vYyCIGDxZMeM/UOYtsW5bUzmFDMlPpJHt29uvzOLC1y1RXJknc9zMfywdzfhWnPLUdJOzpqt6aTH4mfTEK+FoFswtjsaT7fE+uLTmxnzFrjyX1CqZJM3mcu7maK0wtRRMkgsRMfbzKDF4UxeMOXE8sj0gtE06JFAim6imUD3OllAa2kLcLABMEm2FnJcMgAK1QrI+kBB8kAMe/S+CmUyVKipYhUW5YICWY9ZaC5J9Ln1xFlcCtviMGJyxYmhAnAvC/7zzKjGq8lpYEKp7tJljJNj26WOGfiNYpTinJLGAYue59vwxTTxRlNjVgTZfJqge7FqYHyf9cGstmUdVqIUqTOkoQR23FgJBGJsmTJu3ZAY0qpXbjPMWzlqqcxpsIuTufcxJn3wIfNCjmQ9FuYnUad5BAJOkbMrrJEWDAjcgY6CrX07/xHt6do79sIfG8pSqPUK0y2gnyzTYBlv9t7j0MzuBN8V6fN6tgic7Jg/DsDdw9nciM1R/dAVF+pNP1Uz27sp2kT+UnOC5A5OnUr108tisKjMGczBk6dhMADexnCtlqlVTq8qvRAjU50hLLzMwLBU6bEDraYFb/q3mkv5dWuARaSqmSBEaiS5MQB6k2WQw43rbfENVxfmv8A4nmaqFqiFQZq1UIXTYrr/wDkBbblnoRhj4nRWlVbQsU2YsAOjE80dhfbFLKhaLMX1lpUhnF1AEBREQACQQIgk+k2nbUgW2loJ1MFuDaGMdB0tc4YH+oAdROdi5uE8jnuUX/CP5g4zAqhw1TvWdfhT+ek4zGtiUm5HR8GTZzOEoyL9T2A7D7ifZbxudsQ5ddHKACZu3Vvf2mw6AnHlGiJ5aoO50tA29QLR7Yh11dLsBqPLoTUqKovLPJ5iRbTciZImMeAAHEYOuJHm/3h8hSVGoCtVgRTSAWu3WDE/h1wxcLbKrTU0whp7oVgOQosWLAM59Gj2wm1OC66xqVKgFIhTUZCRrYW0iRvIFwIHvGDeVyyqhpqi0qZjkA5rAQzNuGnqZ333ADIoIomOXKmIAKIZzvDv2h6dRqpVVUagolngypOoQpA5bapt2vp4tySIuW0yiAViYub+WSTJkmzE/PfFakgX79PuzE/gWj8JxHXcOC2skAQ1R/pQGxidzFhAicKVWBHPAgvmDLQHMH1XbzBTMGCGJkmQdt+sHDglBWp0g4Bpgw4v8GRedx/m98IlTOa6utZCiAoIvpAi/8Avr6YduAZwMNJgg2/0/X8MSay1YGdjSIPQpe4Fr5V6NmqArsHkXFvtJkH2GJasJplzDT07ROwjrgjxqiFlWErFp6j8o+MKmbFRAAv72mDKj7k9R1YDuL4oxoMqgic8arImQhoWzedNIamou6AXcVQQPSCA3/tjG2T8TU6qgUp256caYHb1B/u27xtgHV4qgGllLllI8vTIMdD0i3vgbwvw67E1HdqC72+ruInZRI3gnpOG/hUIt+5r6xmBC8S74rFJWUhUV2jUFGmfaCt/aTgLw/iz0H8ykxB63sw6hh91u/MNwZAxmZzlahVajUcOFMSbqRuDtMEdziagaFXlKKG21U+WO3KAAT8fOLFX6KPIiVsc3zDtbxNUq0+V9IbdQLyNwSL9j2IxSy2ZZiQt43Y7Da3Y77DAyhlDTd6TlipAddNtY2PqI7W6emCOXqdBAUbDt/r64wY1UcCA5J7MI5HILWRPNLHeVMR2uCCG2tqHtg6vBHRB5dQETOlhpj2K2BA2MWGB3CiQoO3M3f+Ix8bH5ww0K+oNYnSBLROljsCB6Ffg4kysQYK2xNCKuZ4ejlgxdXsdM9YBH1GSJ7bx16x1aLHS4dfLfbVIYRYqIs8GRaPnfF/ijqTvBW4Pa/5g9b73F8VuGU/OylejvUpkug35lMkDvqSV9ZnFC8Lc1RvBEu5Th6MId2JG5ED8iCfnGYC8Oz7MIVHe32jt+Fr4zHmQ33E7TCNbPq40+WziZsAAfWSRPtgZxbiVQGWo6C2xZBc+hHWOgw98e4Zw7LEKadXzHuFpO5JuLsWYqoE9b9gcBg7sGUUj5ccy1iHt3nRft/xhCZlYbgDXzKxpcl8RdymaM66x5x9Knp/eI2noAcWKWcNQkIdvqY3A/mT6Yko8Aosxdkamq7qrSDElguohiwA7WNsTUgpp8i6aasAF9bkknqbDDiyk8CKyYSvJkPlqi6nBaTCibsfXpAF7CB03xCNVUiTt6Qi99Cg79Sd/XEOdc1axVZimoBI+2bm42JNp9B2wP49xF6flijyzqkBAbCO4Pfp+OC2+0UAYwU8rSVCsEkxLG5+e3tjzhucNFoO209Py/XAjIV6tRA1tXYiPzFpN9/yx45zANkAv3B69Qs2wjJp9/BMs02pbAaPInSctUp5mnpbeJDdR69I9elsJnFMlVWo1MBAR9xbf1AAnbEdPi2gBWBVtyZKXG0Cb+1/URbArN1IJZar3OznWB3ub/H4YXpNO+MnnibqsuPKbXuGjwvNKNfmUz3AqEN8SAPzxT4hlmq0yhJV9wCSAT69J/09YrZHOVnIpgHUw5SLBhPTVF7be3fE+by1dRJokrZiRDbdTpJINvbtioE3RMmK+TE3M0yrBWEEAWPT/f8ATDrwzwfVrUhUo1KdQ/cogEWBgGNJhjGoGBDQSV0kTUelUVkqSBeDM6T6W7nb4tYYiyNTN5RhUph9M2YCx3nlM6TGrpsTBvOGsSRwY0MPMt5nWupKikVARAiDLdhAIBlDEDfbF2pw/wAo/WhvsDdbbEdMEM143yucNLzqemopnWEJiLKDpvvJgSJ0ydwA1fPa6j1DaWm9iLzfp+GADM3FTWA23DOWzOlW1GFBt0IGleu25IEmD22GLeV4rQNM1b6wykC6894NuYqJBg233nAyhlVqpzyCSmgWEyxF5AI3BN/y2uUOCVQxUU2bSQrqLxJjoY/81G/4OEZCvmNwOwU1IOO1ZqMf4wGXpuAWsP70j4xpwlHoVkd1KpUMRIJBAvq7SPfbYYd34DlqJAq03Z0ojSCzQQttKaWgMTeCbzbATxzmMuhoLQQKUfU+lYN1tMCSffr8T7HqAxCAQPSKtuMGVOH16DsiU2dQeU0xNultxaOmMx0Lwhmmq0WfTpUsNMi5tf17D4xmEt/EGQ7a6mjSluQYA8ZKn7XT0iWZIrWNh/5e9rxUn/CNpEz5LMUl83VYqzQp3IHvcixAPYdZxUzXhisXWqcw5aQqg3E3gXsBJJkA+x2wcp5LM1aWk5iSZUtoU6ukqQtx2Np7DEzbQoAbiXLmKigOYMyWcprRWrUVgkeZbmBLHSVvYs0fnNutLKcMFZHAQUkZtWimeamIsUkHVci1l9tsQUMuGqml5jVKOXNgdMF1jUdKiLfSDG4baZJCrm63lGoGRAPppjcqCAxkbxqwZteFPMMqrrbdRG41WNLzcqCUKP8AcukMATvp1MJs0jeL4g4flybsxY79gJ6Addh/pjqXiLwlRz9FGmKoX93W63uA0fUvpuJtcnHN80v7LUanmCEqLuCRt0IE8wPQgf6W6fUJkWh3OPnxlOuodyeSm0z6x8SZv+PpiDiaU1gEjUemmSYjYAEnfoDgUPE4I00b92No9huTgzwApVGr7reYCTqB33MmCLgi3TcGN2MDubqJTFu7ixnuIokK6sSxsABEW5hJB69h/SE5ZUqW546nmiDe0RFxeJscNHHcnTTQjQdUkAgfafqMiBuI9jti3nMjSoKFddTEToIvfqdwogDeST2vhoyL4jfTCiAKFYGojHUBSDdxdwBHckASQRYx3wRzHG7QL9l7npbofXpgFxishYFlgwICSIA2ncsf7xJ/IYHftYmFS/oSzd99wPQb9QcacYY3A23GeigZjUqaWqQI2Oge/U/3t8XP2oQIJBvft/ufnC/QyOZcCFFMddTwfgCWPyMb5jJZmmOY0yP8X53UfN8AVBNXFsLPcNJwpawITMIDF1NIx2vLXHqFMYEpwXMnMDLilT8wjVqDMaYQn652iQRETNoxFwgPrDgs4MrKKzJve8fV6Y6TweoxpXPMTa0m+2/qTvYTheXI2Md3KMS7mqVspwanl1ZHe70ahNVyAQRpuFnlEtYdes4O8HaHDjSBUyyuQB9ySCTa5gqBuYX0AwNTgCH95Wh2JlaWqxPdmJlz3mwiAMFuE8LMvVrHUzrp0wNKL/CttvQ23xz8zqw5MuT6RQESOI8eo18wGMUyVnTUYgGU0NBCmQUJYAgGRJAwc8N5KhmHqbHyjAvJKm4k7mB3/mcLHFvDIDgotPy/MamoRYmDKsdIhiRyyPSLg4teDGahXHlxz6VZL6TeCCQDzA807bg4pcD0/oNcTd3gidQRAAABAGwHTGY2xmORt3cxwi1xjMBwVpB3rhTo0gEIxgqzM1lIYA2NwLhoAwcNVKSxq+ldieYgdTJkk9Tijw2oGpq4ULqWfb8sJnHslTL1Toh1M+ZJLE6gDJJ2v9Oww9MQyts9ojIwQbx5g+tmAlaoq84aoxlQZKklh6mNZHax9ME6VDM12UVFpIjg06aVLk/c1haTCzeNsVvCvFYrim1NW1tGvZh/X5w1+M+F+flGIdqb0pqqy9wLixBuJvNjB6YsyvsyKlc+8FczPjv2m1Kpl+GZcJUqEdl1Ek+iAkkD8BhP49xannmXzKNOE+jUCXHpIi3ptOE6hlKuYqEmudQE6nBcmIO5aRv07YrZviFTL1Holg8Ec0afyvinFolQ2T9Uky5GycAx2Xg+RdSDQpg7SNSkfgRf1O2AOf4a2XfzMvUdlW+mdLjrysLP7GNvuviTKcUNoEXjc9pm0d8D+KcZfWFgX6yT1A6/4u+GpjcNV/rEqW6lfimbq5nMUKhYugCU2MBYAclpUQFsSdrYL8Q4jDdXdjMWJY7Sb3/5wt8YZqTwxV2a+sLpPaDDXBjc39cUP20yVAABIB9bxfqe+HemDGMu7uHkyQqXr1VpjeEIJj1JhZnpBxYpZfLgfusyVbqSFOrcbghoiO/tivlqKUm0sgqMADqe4v2UzET64aqFKm8B6VNhEgMiNFiYEr6YDI22ATXEX6XEaq2LUm7HzBt/mg/litV4qGM1P3jdFIOgSbQCOY/4hH8zfFPDeXJhE8sxuhMTa8GR1wt0uFqXK6mgFZmL6jG4AiMahVhYngF7h7K+JG9fa/xAmI6Db+WDnD/E72OoH84/TAPI8MosB+7iSBOpp6Xmbm+Dfh/LUAzIaQJsdRaTsLbYRlVCDYmpy3BqG8pxKpXdLAAMDAt/wMHc1Rq5n92GNOlsWBu3e/Qf76DAHi3GFyaBlpAzYAHSL97GcAP/AKhrVhqc2/gFl3jbr8ziQYS/KAAfMpZ/SH1GzHfP+HAURKDaCpkPdiSYknuY6n+ZOIMhwTM0yhXMMNJ+kqArbyCAO1vw6jCwM2yEFSVYndTFo2gWwe4D4rqNUFGooaZGoW6TcRB3xjY8qoa5+89i1auaMcpxmFLxJ4vbLVPLSmpjcsT+gAj8cZiQaZzzKjmUcT//2Q==">
            <a:hlinkClick r:id="rId2"/>
          </p:cNvPr>
          <p:cNvSpPr>
            <a:spLocks noChangeAspect="1" noChangeArrowheads="1"/>
          </p:cNvSpPr>
          <p:nvPr/>
        </p:nvSpPr>
        <p:spPr bwMode="auto">
          <a:xfrm>
            <a:off x="53975" y="-936625"/>
            <a:ext cx="1581150" cy="19526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6874" name="Picture 10" descr="THE BAREFOOT BOOK OF STORIES FROM THE SEA"/>
          <p:cNvPicPr>
            <a:picLocks noChangeAspect="1" noChangeArrowheads="1"/>
          </p:cNvPicPr>
          <p:nvPr/>
        </p:nvPicPr>
        <p:blipFill>
          <a:blip r:embed="rId3" cstate="print"/>
          <a:srcRect/>
          <a:stretch>
            <a:fillRect/>
          </a:stretch>
        </p:blipFill>
        <p:spPr bwMode="auto">
          <a:xfrm>
            <a:off x="5943601" y="1447800"/>
            <a:ext cx="2667000" cy="36576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chor="t" anchorCtr="0">
            <a:normAutofit fontScale="90000"/>
          </a:bodyPr>
          <a:lstStyle/>
          <a:p>
            <a:pPr marL="514350" indent="-514350" algn="ctr"/>
            <a:r>
              <a:rPr lang="en-US" b="1" dirty="0" smtClean="0"/>
              <a:t>Threads that run through 9-12</a:t>
            </a:r>
            <a:r>
              <a:rPr lang="en-US" b="1" baseline="30000" dirty="0" smtClean="0"/>
              <a:t>th</a:t>
            </a:r>
            <a:r>
              <a:rPr lang="en-US" b="1" dirty="0" smtClean="0"/>
              <a:t> Grade Standards</a:t>
            </a:r>
            <a:br>
              <a:rPr lang="en-US" b="1" dirty="0" smtClean="0"/>
            </a:br>
            <a:r>
              <a:rPr lang="en-US" sz="3100" b="1" dirty="0" smtClean="0">
                <a:solidFill>
                  <a:srgbClr val="000099"/>
                </a:solidFill>
              </a:rPr>
              <a:t>Reading Standards for Informational Text</a:t>
            </a:r>
            <a:r>
              <a:rPr lang="en-US" sz="3100" dirty="0" smtClean="0">
                <a:solidFill>
                  <a:srgbClr val="000099"/>
                </a:solidFill>
              </a:rPr>
              <a:t/>
            </a:r>
            <a:br>
              <a:rPr lang="en-US" sz="3100" dirty="0" smtClean="0">
                <a:solidFill>
                  <a:srgbClr val="000099"/>
                </a:solidFill>
              </a:rPr>
            </a:br>
            <a:endParaRPr lang="en-US" dirty="0">
              <a:solidFill>
                <a:srgbClr val="000099"/>
              </a:solidFill>
            </a:endParaRPr>
          </a:p>
        </p:txBody>
      </p:sp>
      <p:sp>
        <p:nvSpPr>
          <p:cNvPr id="3" name="Rectangle 2"/>
          <p:cNvSpPr/>
          <p:nvPr/>
        </p:nvSpPr>
        <p:spPr>
          <a:xfrm>
            <a:off x="0" y="1981200"/>
            <a:ext cx="7924800" cy="3970318"/>
          </a:xfrm>
          <a:prstGeom prst="rect">
            <a:avLst/>
          </a:prstGeom>
        </p:spPr>
        <p:txBody>
          <a:bodyPr wrap="square">
            <a:spAutoFit/>
          </a:bodyPr>
          <a:lstStyle/>
          <a:p>
            <a:pPr marL="457200" indent="-457200">
              <a:buFont typeface="Arial" pitchFamily="34" charset="0"/>
              <a:buChar char="•"/>
            </a:pPr>
            <a:endParaRPr lang="en-US" sz="2800" dirty="0" smtClean="0">
              <a:latin typeface="Book Antiqua" pitchFamily="18" charset="0"/>
            </a:endParaRPr>
          </a:p>
          <a:p>
            <a:pPr marL="457200" indent="-457200"/>
            <a:r>
              <a:rPr lang="en-US" sz="2800" b="1" dirty="0" smtClean="0">
                <a:latin typeface="Book Antiqua" pitchFamily="18" charset="0"/>
              </a:rPr>
              <a:t>Essence of the Standards:</a:t>
            </a:r>
          </a:p>
          <a:p>
            <a:pPr marL="457200" indent="-457200"/>
            <a:endParaRPr lang="en-US" sz="2800" b="1" dirty="0" smtClean="0">
              <a:latin typeface="Book Antiqua" pitchFamily="18" charset="0"/>
            </a:endParaRPr>
          </a:p>
          <a:p>
            <a:pPr marL="457200" indent="-457200"/>
            <a:endParaRPr lang="en-US" sz="2800" dirty="0" smtClean="0">
              <a:latin typeface="Book Antiqua" pitchFamily="18" charset="0"/>
            </a:endParaRPr>
          </a:p>
          <a:p>
            <a:pPr marL="457200" indent="-457200">
              <a:buFont typeface="Arial" pitchFamily="34" charset="0"/>
              <a:buChar char="•"/>
            </a:pPr>
            <a:r>
              <a:rPr lang="en-US" sz="2800" i="1" dirty="0" smtClean="0">
                <a:latin typeface="Book Antiqua" pitchFamily="18" charset="0"/>
              </a:rPr>
              <a:t>Understanding big ideas from informational text.</a:t>
            </a:r>
          </a:p>
          <a:p>
            <a:pPr marL="457200" indent="-457200">
              <a:buFont typeface="Arial" pitchFamily="34" charset="0"/>
              <a:buChar char="•"/>
            </a:pPr>
            <a:r>
              <a:rPr lang="en-US" sz="2800" i="1" dirty="0" smtClean="0">
                <a:latin typeface="Book Antiqua" pitchFamily="18" charset="0"/>
              </a:rPr>
              <a:t>Use word choice and structure to support meaning.</a:t>
            </a:r>
          </a:p>
          <a:p>
            <a:pPr marL="457200" indent="-457200">
              <a:buFont typeface="Arial" pitchFamily="34" charset="0"/>
              <a:buChar char="•"/>
            </a:pPr>
            <a:r>
              <a:rPr lang="en-US" sz="2800" i="1" dirty="0" smtClean="0">
                <a:latin typeface="Book Antiqua" pitchFamily="18" charset="0"/>
              </a:rPr>
              <a:t>Demonstrate understanding of informational text while actively engaged in reading.</a:t>
            </a:r>
          </a:p>
        </p:txBody>
      </p:sp>
      <p:pic>
        <p:nvPicPr>
          <p:cNvPr id="34818" name="Picture 2" descr="https://encrypted-tbn2.gstatic.com/images?q=tbn:ANd9GcS0GK1A09Iepb72WfzeDcmAjUWQsTmJcvj4DQxLwPMIpOJvHOal">
            <a:hlinkClick r:id="rId2"/>
          </p:cNvPr>
          <p:cNvPicPr>
            <a:picLocks noChangeAspect="1" noChangeArrowheads="1"/>
          </p:cNvPicPr>
          <p:nvPr/>
        </p:nvPicPr>
        <p:blipFill>
          <a:blip r:embed="rId3" cstate="print"/>
          <a:srcRect/>
          <a:stretch>
            <a:fillRect/>
          </a:stretch>
        </p:blipFill>
        <p:spPr bwMode="auto">
          <a:xfrm>
            <a:off x="5245972" y="1219200"/>
            <a:ext cx="3677281" cy="2330921"/>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449762"/>
          </a:xfrm>
        </p:spPr>
        <p:txBody>
          <a:bodyPr anchor="t" anchorCtr="0">
            <a:normAutofit/>
          </a:bodyPr>
          <a:lstStyle/>
          <a:p>
            <a:r>
              <a:rPr lang="en-US" dirty="0"/>
              <a:t/>
            </a:r>
            <a:br>
              <a:rPr lang="en-US" dirty="0"/>
            </a:br>
            <a:r>
              <a:rPr lang="en-US" dirty="0" smtClean="0"/>
              <a:t/>
            </a:r>
            <a:br>
              <a:rPr lang="en-US" dirty="0" smtClean="0"/>
            </a:br>
            <a:r>
              <a:rPr lang="en-US" dirty="0"/>
              <a:t/>
            </a:r>
            <a:br>
              <a:rPr lang="en-US" dirty="0"/>
            </a:br>
            <a:endParaRPr lang="en-US" dirty="0"/>
          </a:p>
        </p:txBody>
      </p:sp>
      <p:sp>
        <p:nvSpPr>
          <p:cNvPr id="3" name="Title 1"/>
          <p:cNvSpPr txBox="1">
            <a:spLocks/>
          </p:cNvSpPr>
          <p:nvPr/>
        </p:nvSpPr>
        <p:spPr>
          <a:xfrm>
            <a:off x="609600" y="427038"/>
            <a:ext cx="8229600" cy="4449762"/>
          </a:xfrm>
          <a:prstGeom prst="rect">
            <a:avLst/>
          </a:prstGeom>
        </p:spPr>
        <p:txBody>
          <a:bodyPr vert="horz" lIns="91440" tIns="45720" rIns="91440" bIns="45720" rtlCol="0" anchor="t" anchorCtr="0">
            <a:normAutofit/>
          </a:bodyPr>
          <a:lstStyle/>
          <a:p>
            <a:r>
              <a:rPr lang="en-US" sz="2800" b="1" dirty="0" smtClean="0">
                <a:latin typeface="Book Antiqua" pitchFamily="18" charset="0"/>
              </a:rPr>
              <a:t>Writing - Essence </a:t>
            </a:r>
            <a:r>
              <a:rPr lang="en-US" sz="2800" b="1" dirty="0">
                <a:latin typeface="Book Antiqua" pitchFamily="18" charset="0"/>
              </a:rPr>
              <a:t>of the Standards</a:t>
            </a:r>
            <a:r>
              <a:rPr lang="en-US" sz="2800" b="1" dirty="0" smtClean="0">
                <a:latin typeface="Book Antiqua" pitchFamily="18" charset="0"/>
              </a:rPr>
              <a:t>:</a:t>
            </a:r>
          </a:p>
          <a:p>
            <a:endParaRPr lang="en-US" sz="2800" dirty="0">
              <a:latin typeface="Book Antiqua" pitchFamily="18" charset="0"/>
            </a:endParaRPr>
          </a:p>
          <a:p>
            <a:pPr marL="914400" lvl="1" indent="-457200">
              <a:buFont typeface="Arial" pitchFamily="34" charset="0"/>
              <a:buChar char="•"/>
            </a:pPr>
            <a:r>
              <a:rPr lang="en-US" sz="2800" i="1" dirty="0">
                <a:latin typeface="Book Antiqua" pitchFamily="18" charset="0"/>
              </a:rPr>
              <a:t>Use supporting information in writing.</a:t>
            </a:r>
            <a:endParaRPr lang="en-US" sz="2800" dirty="0">
              <a:latin typeface="Book Antiqua" pitchFamily="18" charset="0"/>
            </a:endParaRPr>
          </a:p>
          <a:p>
            <a:pPr marL="914400" lvl="1" indent="-457200">
              <a:buFont typeface="Arial" pitchFamily="34" charset="0"/>
              <a:buChar char="•"/>
            </a:pPr>
            <a:r>
              <a:rPr lang="en-US" sz="2800" i="1" dirty="0">
                <a:latin typeface="Book Antiqua" pitchFamily="18" charset="0"/>
              </a:rPr>
              <a:t>Revise and publish own writing.</a:t>
            </a:r>
            <a:endParaRPr lang="en-US" sz="2800" dirty="0">
              <a:latin typeface="Book Antiqua" pitchFamily="18" charset="0"/>
            </a:endParaRPr>
          </a:p>
          <a:p>
            <a:pPr marL="914400" lvl="1" indent="-457200">
              <a:buFont typeface="Arial" pitchFamily="34" charset="0"/>
              <a:buChar char="•"/>
            </a:pPr>
            <a:r>
              <a:rPr lang="en-US" sz="2800" i="1" dirty="0">
                <a:latin typeface="Book Antiqua" pitchFamily="18" charset="0"/>
              </a:rPr>
              <a:t>Use technology to produce writing.</a:t>
            </a:r>
            <a:endParaRPr lang="en-US" sz="2800" dirty="0">
              <a:latin typeface="Book Antiqua" pitchFamily="18" charset="0"/>
            </a:endParaRPr>
          </a:p>
          <a:p>
            <a:pPr marL="914400" lvl="1" indent="-457200">
              <a:buFont typeface="Arial" pitchFamily="34" charset="0"/>
              <a:buChar char="•"/>
            </a:pPr>
            <a:r>
              <a:rPr lang="en-US" sz="2800" i="1" dirty="0">
                <a:latin typeface="Book Antiqua" pitchFamily="18" charset="0"/>
              </a:rPr>
              <a:t>Gather and report information in writing.</a:t>
            </a:r>
            <a:endParaRPr lang="en-US" sz="2800" dirty="0">
              <a:latin typeface="Book Antiqua" pitchFamily="18" charset="0"/>
            </a:endParaRPr>
          </a:p>
          <a:p>
            <a:pPr marL="914400" lvl="1" indent="-457200">
              <a:buFont typeface="Arial" pitchFamily="34" charset="0"/>
              <a:buChar char="•"/>
            </a:pPr>
            <a:r>
              <a:rPr lang="en-US" sz="2800" i="1" dirty="0">
                <a:latin typeface="Book Antiqua" pitchFamily="18" charset="0"/>
              </a:rPr>
              <a:t>Write routinely for multiple purposes.</a:t>
            </a:r>
            <a:r>
              <a:rPr kumimoji="0" lang="en-US" sz="2800" b="0" i="0" u="none" strike="noStrike" kern="1200" cap="none" spc="0" normalizeH="0" baseline="0" noProof="0" dirty="0" smtClean="0">
                <a:ln>
                  <a:noFill/>
                </a:ln>
                <a:solidFill>
                  <a:schemeClr val="tx1"/>
                </a:solidFill>
                <a:effectLst/>
                <a:uLnTx/>
                <a:uFillTx/>
                <a:latin typeface="Book Antiqua" pitchFamily="18" charset="0"/>
                <a:ea typeface="+mj-ea"/>
                <a:cs typeface="+mj-cs"/>
              </a:rPr>
              <a:t/>
            </a:r>
            <a:br>
              <a:rPr kumimoji="0" lang="en-US" sz="2800" b="0" i="0" u="none" strike="noStrike" kern="1200" cap="none" spc="0" normalizeH="0" baseline="0" noProof="0" dirty="0" smtClean="0">
                <a:ln>
                  <a:noFill/>
                </a:ln>
                <a:solidFill>
                  <a:schemeClr val="tx1"/>
                </a:solidFill>
                <a:effectLst/>
                <a:uLnTx/>
                <a:uFillTx/>
                <a:latin typeface="Book Antiqua" pitchFamily="18" charset="0"/>
                <a:ea typeface="+mj-ea"/>
                <a:cs typeface="+mj-cs"/>
              </a:rPr>
            </a:br>
            <a:r>
              <a:rPr kumimoji="0" lang="en-US" sz="2800" b="0" i="0" u="none" strike="noStrike" kern="1200" cap="none" spc="0" normalizeH="0" baseline="0" noProof="0" dirty="0" smtClean="0">
                <a:ln>
                  <a:noFill/>
                </a:ln>
                <a:solidFill>
                  <a:schemeClr val="tx1"/>
                </a:solidFill>
                <a:effectLst/>
                <a:uLnTx/>
                <a:uFillTx/>
                <a:latin typeface="Book Antiqua" pitchFamily="18" charset="0"/>
                <a:ea typeface="+mj-ea"/>
                <a:cs typeface="+mj-cs"/>
              </a:rPr>
              <a:t/>
            </a:r>
            <a:br>
              <a:rPr kumimoji="0" lang="en-US" sz="2800" b="0" i="0" u="none" strike="noStrike" kern="1200" cap="none" spc="0" normalizeH="0" baseline="0" noProof="0" dirty="0" smtClean="0">
                <a:ln>
                  <a:noFill/>
                </a:ln>
                <a:solidFill>
                  <a:schemeClr val="tx1"/>
                </a:solidFill>
                <a:effectLst/>
                <a:uLnTx/>
                <a:uFillTx/>
                <a:latin typeface="Book Antiqua" pitchFamily="18" charset="0"/>
                <a:ea typeface="+mj-ea"/>
                <a:cs typeface="+mj-cs"/>
              </a:rPr>
            </a:br>
            <a:endParaRPr kumimoji="0" lang="en-US" sz="2800" b="0" i="0" u="none" strike="noStrike" kern="1200" cap="none" spc="0" normalizeH="0" baseline="0" noProof="0" dirty="0" smtClean="0">
              <a:ln>
                <a:noFill/>
              </a:ln>
              <a:solidFill>
                <a:schemeClr val="tx1"/>
              </a:solidFill>
              <a:effectLst/>
              <a:uLnTx/>
              <a:uFillTx/>
              <a:latin typeface="Book Antiqua" pitchFamily="18" charset="0"/>
              <a:ea typeface="+mj-ea"/>
              <a:cs typeface="+mj-cs"/>
            </a:endParaRPr>
          </a:p>
        </p:txBody>
      </p:sp>
      <p:pic>
        <p:nvPicPr>
          <p:cNvPr id="25601" name="Picture 1"/>
          <p:cNvPicPr>
            <a:picLocks noChangeAspect="1" noChangeArrowheads="1"/>
          </p:cNvPicPr>
          <p:nvPr/>
        </p:nvPicPr>
        <p:blipFill>
          <a:blip r:embed="rId2" cstate="print"/>
          <a:srcRect/>
          <a:stretch>
            <a:fillRect/>
          </a:stretch>
        </p:blipFill>
        <p:spPr bwMode="auto">
          <a:xfrm>
            <a:off x="4191000" y="3733800"/>
            <a:ext cx="4165600" cy="23431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449762"/>
          </a:xfrm>
        </p:spPr>
        <p:txBody>
          <a:bodyPr anchor="t" anchorCtr="0">
            <a:normAutofit/>
          </a:bodyPr>
          <a:lstStyle/>
          <a:p>
            <a:r>
              <a:rPr lang="en-US" dirty="0"/>
              <a:t/>
            </a:r>
            <a:br>
              <a:rPr lang="en-US" dirty="0"/>
            </a:br>
            <a:r>
              <a:rPr lang="en-US" dirty="0" smtClean="0"/>
              <a:t/>
            </a:r>
            <a:br>
              <a:rPr lang="en-US" dirty="0" smtClean="0"/>
            </a:br>
            <a:r>
              <a:rPr lang="en-US" dirty="0"/>
              <a:t/>
            </a:r>
            <a:br>
              <a:rPr lang="en-US" dirty="0"/>
            </a:br>
            <a:endParaRPr lang="en-US" dirty="0"/>
          </a:p>
        </p:txBody>
      </p:sp>
      <p:sp>
        <p:nvSpPr>
          <p:cNvPr id="3" name="Title 1"/>
          <p:cNvSpPr txBox="1">
            <a:spLocks/>
          </p:cNvSpPr>
          <p:nvPr/>
        </p:nvSpPr>
        <p:spPr>
          <a:xfrm>
            <a:off x="304800" y="427038"/>
            <a:ext cx="8610600" cy="4449762"/>
          </a:xfrm>
          <a:prstGeom prst="rect">
            <a:avLst/>
          </a:prstGeom>
        </p:spPr>
        <p:txBody>
          <a:bodyPr vert="horz" lIns="91440" tIns="45720" rIns="91440" bIns="45720" rtlCol="0" anchor="t" anchorCtr="0">
            <a:normAutofit/>
          </a:bodyPr>
          <a:lstStyle/>
          <a:p>
            <a:r>
              <a:rPr lang="en-US" sz="2800" b="1" dirty="0" smtClean="0">
                <a:latin typeface="Book Antiqua" pitchFamily="18" charset="0"/>
              </a:rPr>
              <a:t>Speaking and Listening - Essence </a:t>
            </a:r>
            <a:r>
              <a:rPr lang="en-US" sz="2800" b="1" dirty="0">
                <a:latin typeface="Book Antiqua" pitchFamily="18" charset="0"/>
              </a:rPr>
              <a:t>of the Standards:</a:t>
            </a:r>
            <a:endParaRPr lang="en-US" sz="2800" dirty="0">
              <a:latin typeface="Book Antiqua" pitchFamily="18" charset="0"/>
            </a:endParaRPr>
          </a:p>
          <a:p>
            <a:pPr lvl="0"/>
            <a:endParaRPr lang="en-US" sz="2800" i="1" dirty="0" smtClean="0">
              <a:latin typeface="Book Antiqua" pitchFamily="18" charset="0"/>
            </a:endParaRPr>
          </a:p>
          <a:p>
            <a:pPr marL="914400" lvl="1" indent="-457200">
              <a:buFont typeface="Arial" pitchFamily="34" charset="0"/>
              <a:buChar char="•"/>
            </a:pPr>
            <a:r>
              <a:rPr lang="en-US" sz="2800" i="1" dirty="0" smtClean="0">
                <a:latin typeface="Book Antiqua" pitchFamily="18" charset="0"/>
              </a:rPr>
              <a:t>Initiate collaborative discussions.</a:t>
            </a:r>
          </a:p>
          <a:p>
            <a:pPr marL="914400" lvl="1" indent="-457200">
              <a:buFont typeface="Arial" pitchFamily="34" charset="0"/>
              <a:buChar char="•"/>
            </a:pPr>
            <a:r>
              <a:rPr lang="en-US" sz="2800" i="1" dirty="0" smtClean="0">
                <a:latin typeface="Book Antiqua" pitchFamily="18" charset="0"/>
              </a:rPr>
              <a:t>Participate </a:t>
            </a:r>
            <a:r>
              <a:rPr lang="en-US" sz="2800" i="1" dirty="0">
                <a:latin typeface="Book Antiqua" pitchFamily="18" charset="0"/>
              </a:rPr>
              <a:t>in collaborative discussions.</a:t>
            </a:r>
          </a:p>
          <a:p>
            <a:pPr marL="914400" lvl="1" indent="-457200">
              <a:buFont typeface="Arial" pitchFamily="34" charset="0"/>
              <a:buChar char="•"/>
              <a:tabLst>
                <a:tab pos="6057900" algn="l"/>
              </a:tabLst>
            </a:pPr>
            <a:r>
              <a:rPr lang="en-US" sz="2800" i="1" dirty="0">
                <a:latin typeface="Book Antiqua" pitchFamily="18" charset="0"/>
              </a:rPr>
              <a:t>Present information.</a:t>
            </a:r>
            <a:r>
              <a:rPr kumimoji="0" lang="en-US" sz="2800" b="0" i="0" u="none" strike="noStrike" kern="1200" cap="none" spc="0" normalizeH="0" baseline="0" noProof="0" dirty="0" smtClean="0">
                <a:ln>
                  <a:noFill/>
                </a:ln>
                <a:solidFill>
                  <a:schemeClr val="tx1"/>
                </a:solidFill>
                <a:effectLst/>
                <a:uLnTx/>
                <a:uFillTx/>
                <a:latin typeface="Book Antiqua" pitchFamily="18" charset="0"/>
                <a:ea typeface="+mj-ea"/>
                <a:cs typeface="+mj-cs"/>
              </a:rPr>
              <a:t/>
            </a:r>
            <a:br>
              <a:rPr kumimoji="0" lang="en-US" sz="2800" b="0" i="0" u="none" strike="noStrike" kern="1200" cap="none" spc="0" normalizeH="0" baseline="0" noProof="0" dirty="0" smtClean="0">
                <a:ln>
                  <a:noFill/>
                </a:ln>
                <a:solidFill>
                  <a:schemeClr val="tx1"/>
                </a:solidFill>
                <a:effectLst/>
                <a:uLnTx/>
                <a:uFillTx/>
                <a:latin typeface="Book Antiqua" pitchFamily="18" charset="0"/>
                <a:ea typeface="+mj-ea"/>
                <a:cs typeface="+mj-cs"/>
              </a:rPr>
            </a:br>
            <a:r>
              <a:rPr kumimoji="0" lang="en-US" sz="2800" b="0" i="0" u="none" strike="noStrike" kern="1200" cap="none" spc="0" normalizeH="0" baseline="0" noProof="0" dirty="0" smtClean="0">
                <a:ln>
                  <a:noFill/>
                </a:ln>
                <a:solidFill>
                  <a:schemeClr val="tx1"/>
                </a:solidFill>
                <a:effectLst/>
                <a:uLnTx/>
                <a:uFillTx/>
                <a:latin typeface="Book Antiqua" pitchFamily="18" charset="0"/>
                <a:ea typeface="+mj-ea"/>
                <a:cs typeface="+mj-cs"/>
              </a:rPr>
              <a:t/>
            </a:r>
            <a:br>
              <a:rPr kumimoji="0" lang="en-US" sz="2800" b="0" i="0" u="none" strike="noStrike" kern="1200" cap="none" spc="0" normalizeH="0" baseline="0" noProof="0" dirty="0" smtClean="0">
                <a:ln>
                  <a:noFill/>
                </a:ln>
                <a:solidFill>
                  <a:schemeClr val="tx1"/>
                </a:solidFill>
                <a:effectLst/>
                <a:uLnTx/>
                <a:uFillTx/>
                <a:latin typeface="Book Antiqua" pitchFamily="18" charset="0"/>
                <a:ea typeface="+mj-ea"/>
                <a:cs typeface="+mj-cs"/>
              </a:rPr>
            </a:br>
            <a:r>
              <a:rPr kumimoji="0" lang="en-US" sz="2800" b="0" i="0" u="none" strike="noStrike" kern="1200" cap="none" spc="0" normalizeH="0" baseline="0" noProof="0" dirty="0" smtClean="0">
                <a:ln>
                  <a:noFill/>
                </a:ln>
                <a:solidFill>
                  <a:schemeClr val="tx1"/>
                </a:solidFill>
                <a:effectLst/>
                <a:uLnTx/>
                <a:uFillTx/>
                <a:latin typeface="Book Antiqua" pitchFamily="18" charset="0"/>
                <a:ea typeface="+mj-ea"/>
                <a:cs typeface="+mj-cs"/>
              </a:rPr>
              <a:t/>
            </a:r>
            <a:br>
              <a:rPr kumimoji="0" lang="en-US" sz="2800" b="0" i="0" u="none" strike="noStrike" kern="1200" cap="none" spc="0" normalizeH="0" baseline="0" noProof="0" dirty="0" smtClean="0">
                <a:ln>
                  <a:noFill/>
                </a:ln>
                <a:solidFill>
                  <a:schemeClr val="tx1"/>
                </a:solidFill>
                <a:effectLst/>
                <a:uLnTx/>
                <a:uFillTx/>
                <a:latin typeface="Book Antiqua" pitchFamily="18" charset="0"/>
                <a:ea typeface="+mj-ea"/>
                <a:cs typeface="+mj-cs"/>
              </a:rPr>
            </a:br>
            <a:endParaRPr kumimoji="0" lang="en-US" sz="2800" b="0" i="0" u="none" strike="noStrike" kern="1200" cap="none" spc="0" normalizeH="0" baseline="0" noProof="0" dirty="0" smtClean="0">
              <a:ln>
                <a:noFill/>
              </a:ln>
              <a:solidFill>
                <a:schemeClr val="tx1"/>
              </a:solidFill>
              <a:effectLst/>
              <a:uLnTx/>
              <a:uFillTx/>
              <a:latin typeface="Book Antiqua" pitchFamily="18" charset="0"/>
              <a:ea typeface="+mj-ea"/>
              <a:cs typeface="+mj-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449762"/>
          </a:xfrm>
        </p:spPr>
        <p:txBody>
          <a:bodyPr anchor="t" anchorCtr="0">
            <a:normAutofit/>
          </a:bodyPr>
          <a:lstStyle/>
          <a:p>
            <a:r>
              <a:rPr lang="en-US" dirty="0" smtClean="0"/>
              <a:t/>
            </a:r>
            <a:br>
              <a:rPr lang="en-US" dirty="0" smtClean="0"/>
            </a:br>
            <a:r>
              <a:rPr lang="en-US" dirty="0"/>
              <a:t/>
            </a:r>
            <a:br>
              <a:rPr lang="en-US" dirty="0"/>
            </a:br>
            <a:r>
              <a:rPr lang="en-US" dirty="0"/>
              <a:t/>
            </a:r>
            <a:br>
              <a:rPr lang="en-US" dirty="0"/>
            </a:br>
            <a:r>
              <a:rPr lang="en-US" dirty="0" smtClean="0"/>
              <a:t/>
            </a:r>
            <a:br>
              <a:rPr lang="en-US" dirty="0" smtClean="0"/>
            </a:br>
            <a:r>
              <a:rPr lang="en-US" dirty="0"/>
              <a:t/>
            </a:r>
            <a:br>
              <a:rPr lang="en-US" dirty="0"/>
            </a:br>
            <a:endParaRPr lang="en-US" dirty="0"/>
          </a:p>
        </p:txBody>
      </p:sp>
      <p:sp>
        <p:nvSpPr>
          <p:cNvPr id="3" name="Title 1"/>
          <p:cNvSpPr txBox="1">
            <a:spLocks/>
          </p:cNvSpPr>
          <p:nvPr/>
        </p:nvSpPr>
        <p:spPr>
          <a:xfrm>
            <a:off x="304800" y="427038"/>
            <a:ext cx="8534400" cy="4449762"/>
          </a:xfrm>
          <a:prstGeom prst="rect">
            <a:avLst/>
          </a:prstGeom>
        </p:spPr>
        <p:txBody>
          <a:bodyPr vert="horz" lIns="91440" tIns="45720" rIns="91440" bIns="45720" rtlCol="0" anchor="t" anchorCtr="0">
            <a:normAutofit fontScale="92500" lnSpcReduction="10000"/>
          </a:bodyPr>
          <a:lstStyle/>
          <a:p>
            <a:r>
              <a:rPr lang="en-US" sz="2800" b="1" dirty="0" smtClean="0">
                <a:latin typeface="Book Antiqua" pitchFamily="18" charset="0"/>
              </a:rPr>
              <a:t>Language - Essence </a:t>
            </a:r>
            <a:r>
              <a:rPr lang="en-US" sz="2800" b="1" dirty="0">
                <a:latin typeface="Book Antiqua" pitchFamily="18" charset="0"/>
              </a:rPr>
              <a:t>of the Standards</a:t>
            </a:r>
            <a:r>
              <a:rPr lang="en-US" sz="2800" b="1" dirty="0" smtClean="0">
                <a:latin typeface="Book Antiqua" pitchFamily="18" charset="0"/>
              </a:rPr>
              <a:t>:</a:t>
            </a:r>
          </a:p>
          <a:p>
            <a:endParaRPr lang="en-US" sz="2800" dirty="0">
              <a:latin typeface="Book Antiqua" pitchFamily="18" charset="0"/>
            </a:endParaRPr>
          </a:p>
          <a:p>
            <a:pPr marL="914400" lvl="1" indent="-457200">
              <a:buFont typeface="Arial" pitchFamily="34" charset="0"/>
              <a:buChar char="•"/>
            </a:pPr>
            <a:r>
              <a:rPr lang="en-US" sz="2800" i="1" dirty="0">
                <a:latin typeface="Book Antiqua" pitchFamily="18" charset="0"/>
              </a:rPr>
              <a:t>Demonstrate conventions of grammar when speaking or writing.</a:t>
            </a:r>
          </a:p>
          <a:p>
            <a:pPr marL="914400" lvl="1" indent="-457200">
              <a:buFont typeface="Arial" pitchFamily="34" charset="0"/>
              <a:buChar char="•"/>
            </a:pPr>
            <a:r>
              <a:rPr lang="en-US" sz="2800" i="1" dirty="0">
                <a:latin typeface="Book Antiqua" pitchFamily="18" charset="0"/>
              </a:rPr>
              <a:t>Demonstrate conventions of capitalization, punctuation and spelling when writing.</a:t>
            </a:r>
          </a:p>
          <a:p>
            <a:pPr marL="914400" lvl="1" indent="-457200">
              <a:buFont typeface="Arial" pitchFamily="34" charset="0"/>
              <a:buChar char="•"/>
            </a:pPr>
            <a:r>
              <a:rPr lang="en-US" sz="2800" i="1" dirty="0">
                <a:latin typeface="Book Antiqua" pitchFamily="18" charset="0"/>
              </a:rPr>
              <a:t>Use knowledge of language when writing, speaking, reading or listening.</a:t>
            </a:r>
          </a:p>
          <a:p>
            <a:pPr marL="914400" lvl="1" indent="-457200">
              <a:buFont typeface="Arial" pitchFamily="34" charset="0"/>
              <a:buChar char="•"/>
            </a:pPr>
            <a:r>
              <a:rPr lang="en-US" sz="2800" i="1" dirty="0">
                <a:latin typeface="Book Antiqua" pitchFamily="18" charset="0"/>
              </a:rPr>
              <a:t>Acquire and use vocabulary.</a:t>
            </a:r>
            <a:r>
              <a:rPr kumimoji="0" lang="en-US" sz="2800" b="0" i="1" u="none" strike="noStrike" kern="1200" cap="none" spc="0" normalizeH="0" baseline="0" noProof="0" dirty="0" smtClean="0">
                <a:ln>
                  <a:noFill/>
                </a:ln>
                <a:solidFill>
                  <a:schemeClr val="tx1"/>
                </a:solidFill>
                <a:effectLst/>
                <a:uLnTx/>
                <a:uFillTx/>
                <a:latin typeface="Book Antiqua" pitchFamily="18" charset="0"/>
                <a:ea typeface="+mj-ea"/>
                <a:cs typeface="+mj-cs"/>
              </a:rPr>
              <a:t/>
            </a:r>
            <a:br>
              <a:rPr kumimoji="0" lang="en-US" sz="2800" b="0" i="1" u="none" strike="noStrike" kern="1200" cap="none" spc="0" normalizeH="0" baseline="0" noProof="0" dirty="0" smtClean="0">
                <a:ln>
                  <a:noFill/>
                </a:ln>
                <a:solidFill>
                  <a:schemeClr val="tx1"/>
                </a:solidFill>
                <a:effectLst/>
                <a:uLnTx/>
                <a:uFillTx/>
                <a:latin typeface="Book Antiqua" pitchFamily="18" charset="0"/>
                <a:ea typeface="+mj-ea"/>
                <a:cs typeface="+mj-cs"/>
              </a:rPr>
            </a:br>
            <a:r>
              <a:rPr kumimoji="0" lang="en-US" sz="2800" b="0" i="1" u="none" strike="noStrike" kern="1200" cap="none" spc="0" normalizeH="0" baseline="0" noProof="0" dirty="0" smtClean="0">
                <a:ln>
                  <a:noFill/>
                </a:ln>
                <a:solidFill>
                  <a:schemeClr val="tx1"/>
                </a:solidFill>
                <a:effectLst/>
                <a:uLnTx/>
                <a:uFillTx/>
                <a:latin typeface="Book Antiqua" pitchFamily="18" charset="0"/>
                <a:ea typeface="+mj-ea"/>
                <a:cs typeface="+mj-cs"/>
              </a:rPr>
              <a:t/>
            </a:r>
            <a:br>
              <a:rPr kumimoji="0" lang="en-US" sz="2800" b="0" i="1" u="none" strike="noStrike" kern="1200" cap="none" spc="0" normalizeH="0" baseline="0" noProof="0" dirty="0" smtClean="0">
                <a:ln>
                  <a:noFill/>
                </a:ln>
                <a:solidFill>
                  <a:schemeClr val="tx1"/>
                </a:solidFill>
                <a:effectLst/>
                <a:uLnTx/>
                <a:uFillTx/>
                <a:latin typeface="Book Antiqua" pitchFamily="18" charset="0"/>
                <a:ea typeface="+mj-ea"/>
                <a:cs typeface="+mj-cs"/>
              </a:rPr>
            </a:br>
            <a:r>
              <a:rPr kumimoji="0" lang="en-US" sz="2800" b="0" i="0" u="none" strike="noStrike" kern="1200" cap="none" spc="0" normalizeH="0" baseline="0" noProof="0" dirty="0" smtClean="0">
                <a:ln>
                  <a:noFill/>
                </a:ln>
                <a:solidFill>
                  <a:schemeClr val="tx1"/>
                </a:solidFill>
                <a:effectLst/>
                <a:uLnTx/>
                <a:uFillTx/>
                <a:latin typeface="Book Antiqua" pitchFamily="18" charset="0"/>
                <a:ea typeface="+mj-ea"/>
                <a:cs typeface="+mj-cs"/>
              </a:rPr>
              <a:t/>
            </a:r>
            <a:br>
              <a:rPr kumimoji="0" lang="en-US" sz="2800" b="0" i="0" u="none" strike="noStrike" kern="1200" cap="none" spc="0" normalizeH="0" baseline="0" noProof="0" dirty="0" smtClean="0">
                <a:ln>
                  <a:noFill/>
                </a:ln>
                <a:solidFill>
                  <a:schemeClr val="tx1"/>
                </a:solidFill>
                <a:effectLst/>
                <a:uLnTx/>
                <a:uFillTx/>
                <a:latin typeface="Book Antiqua" pitchFamily="18" charset="0"/>
                <a:ea typeface="+mj-ea"/>
                <a:cs typeface="+mj-cs"/>
              </a:rPr>
            </a:br>
            <a:endParaRPr kumimoji="0" lang="en-US" sz="2800" b="0" i="0" u="none" strike="noStrike" kern="1200" cap="none" spc="0" normalizeH="0" baseline="0" noProof="0" dirty="0" smtClean="0">
              <a:ln>
                <a:noFill/>
              </a:ln>
              <a:solidFill>
                <a:schemeClr val="tx1"/>
              </a:solidFill>
              <a:effectLst/>
              <a:uLnTx/>
              <a:uFillTx/>
              <a:latin typeface="Book Antiqua" pitchFamily="18" charset="0"/>
              <a:ea typeface="+mj-ea"/>
              <a:cs typeface="+mj-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449762"/>
          </a:xfrm>
        </p:spPr>
        <p:txBody>
          <a:bodyPr anchor="t" anchorCtr="0">
            <a:normAutofit/>
          </a:bodyPr>
          <a:lstStyle/>
          <a:p>
            <a:r>
              <a:rPr lang="en-US" dirty="0"/>
              <a:t/>
            </a:r>
            <a:br>
              <a:rPr lang="en-US" dirty="0"/>
            </a:br>
            <a:r>
              <a:rPr lang="en-US" dirty="0" smtClean="0"/>
              <a:t/>
            </a:r>
            <a:br>
              <a:rPr lang="en-US" dirty="0" smtClean="0"/>
            </a:br>
            <a:r>
              <a:rPr lang="en-US" dirty="0"/>
              <a:t/>
            </a:r>
            <a:br>
              <a:rPr lang="en-US" dirty="0"/>
            </a:br>
            <a:endParaRPr lang="en-US" dirty="0"/>
          </a:p>
        </p:txBody>
      </p:sp>
      <p:sp>
        <p:nvSpPr>
          <p:cNvPr id="3" name="Title 1"/>
          <p:cNvSpPr txBox="1">
            <a:spLocks/>
          </p:cNvSpPr>
          <p:nvPr/>
        </p:nvSpPr>
        <p:spPr>
          <a:xfrm>
            <a:off x="228600" y="381000"/>
            <a:ext cx="8839200" cy="5715000"/>
          </a:xfrm>
          <a:prstGeom prst="rect">
            <a:avLst/>
          </a:prstGeom>
        </p:spPr>
        <p:txBody>
          <a:bodyPr vert="horz" lIns="91440" tIns="45720" rIns="91440" bIns="45720" rtlCol="0" anchor="t" anchorCtr="0">
            <a:noAutofit/>
          </a:bodyPr>
          <a:lstStyle/>
          <a:p>
            <a:r>
              <a:rPr lang="en-US" b="1" dirty="0" smtClean="0"/>
              <a:t>Maritime Culture </a:t>
            </a:r>
            <a:endParaRPr lang="en-US" dirty="0" smtClean="0"/>
          </a:p>
          <a:p>
            <a:pPr marL="231775" lvl="0" indent="-231775">
              <a:buFont typeface="Arial" pitchFamily="34" charset="0"/>
              <a:buChar char="•"/>
            </a:pPr>
            <a:r>
              <a:rPr lang="en-US" dirty="0" smtClean="0"/>
              <a:t>Relationship between humans and the sea. </a:t>
            </a:r>
          </a:p>
          <a:p>
            <a:pPr marL="231775" lvl="0" indent="-231775">
              <a:buFont typeface="Arial" pitchFamily="34" charset="0"/>
              <a:buChar char="•"/>
            </a:pPr>
            <a:r>
              <a:rPr lang="en-US" dirty="0" smtClean="0"/>
              <a:t>History, literature and art of our maritime </a:t>
            </a:r>
          </a:p>
          <a:p>
            <a:pPr marL="231775" lvl="0" indent="-231775">
              <a:buFont typeface="Arial" pitchFamily="34" charset="0"/>
              <a:buChar char="•"/>
            </a:pPr>
            <a:r>
              <a:rPr lang="en-US" dirty="0" smtClean="0"/>
              <a:t>Ships as agents of change. </a:t>
            </a:r>
          </a:p>
          <a:p>
            <a:pPr marL="231775" lvl="0" indent="-231775">
              <a:buFont typeface="Arial" pitchFamily="34" charset="0"/>
              <a:buChar char="•"/>
            </a:pPr>
            <a:r>
              <a:rPr lang="en-US" dirty="0" smtClean="0"/>
              <a:t>Political and economic challenges of contemporary marine affairs. </a:t>
            </a:r>
          </a:p>
          <a:p>
            <a:r>
              <a:rPr lang="en-US" dirty="0" smtClean="0"/>
              <a:t> </a:t>
            </a:r>
          </a:p>
          <a:p>
            <a:r>
              <a:rPr lang="en-US" b="1" dirty="0" smtClean="0"/>
              <a:t>Nautical Science </a:t>
            </a:r>
            <a:endParaRPr lang="en-US" dirty="0" smtClean="0"/>
          </a:p>
          <a:p>
            <a:pPr marL="231775" lvl="0" indent="-231775">
              <a:buFont typeface="Arial" pitchFamily="34" charset="0"/>
              <a:buChar char="•"/>
            </a:pPr>
            <a:r>
              <a:rPr lang="en-US" dirty="0" smtClean="0"/>
              <a:t>Fundamentals of sailing ship operation, in preparation for direct application at sea. </a:t>
            </a:r>
          </a:p>
          <a:p>
            <a:pPr marL="231775" lvl="0" indent="-231775">
              <a:buFont typeface="Arial" pitchFamily="34" charset="0"/>
              <a:buChar char="•"/>
            </a:pPr>
            <a:r>
              <a:rPr lang="en-US" dirty="0" smtClean="0"/>
              <a:t>Navigation (piloting, celestial and electronic), weather, engineering systems, safety, and sail theory. </a:t>
            </a:r>
          </a:p>
          <a:p>
            <a:pPr marL="231775" lvl="0" indent="-231775">
              <a:buFont typeface="Arial" pitchFamily="34" charset="0"/>
              <a:buChar char="•"/>
            </a:pPr>
            <a:r>
              <a:rPr lang="en-US" dirty="0" smtClean="0"/>
              <a:t>Being an active member of the ship’s crew on an offshore voyage.</a:t>
            </a:r>
          </a:p>
          <a:p>
            <a:r>
              <a:rPr lang="en-US" dirty="0" smtClean="0"/>
              <a:t> </a:t>
            </a:r>
          </a:p>
          <a:p>
            <a:r>
              <a:rPr lang="en-US" b="1" dirty="0" smtClean="0"/>
              <a:t>Environmental Science </a:t>
            </a:r>
          </a:p>
          <a:p>
            <a:pPr marL="231775" lvl="0" indent="-231775"/>
            <a:r>
              <a:rPr lang="en-US" dirty="0" smtClean="0"/>
              <a:t>Ecosystem changes in the atmosphere: warming, acidification, and pollution. </a:t>
            </a:r>
          </a:p>
          <a:p>
            <a:pPr marL="231775" lvl="0" indent="-231775"/>
            <a:r>
              <a:rPr lang="en-US" dirty="0" smtClean="0"/>
              <a:t>Principles of circulation, water chemistry, nutrient dynamics and biological production.</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0" y="1413300"/>
            <a:ext cx="4953000" cy="553998"/>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Box 7"/>
          <p:cNvSpPr txBox="1"/>
          <p:nvPr/>
        </p:nvSpPr>
        <p:spPr>
          <a:xfrm>
            <a:off x="304800" y="838200"/>
            <a:ext cx="4648200" cy="5078313"/>
          </a:xfrm>
          <a:prstGeom prst="rect">
            <a:avLst/>
          </a:prstGeom>
          <a:noFill/>
        </p:spPr>
        <p:txBody>
          <a:bodyPr wrap="square" rtlCol="0">
            <a:spAutoFit/>
          </a:bodyPr>
          <a:lstStyle/>
          <a:p>
            <a:r>
              <a:rPr lang="en-US" sz="2400" b="1" dirty="0" smtClean="0"/>
              <a:t>Cardboard boat building</a:t>
            </a:r>
          </a:p>
          <a:p>
            <a:pPr marL="457200" lvl="0" indent="-220663">
              <a:buFont typeface="Arial" pitchFamily="34" charset="0"/>
              <a:buChar char="•"/>
            </a:pPr>
            <a:r>
              <a:rPr lang="en-US" sz="2400" dirty="0" smtClean="0"/>
              <a:t>Stability And Trim </a:t>
            </a:r>
          </a:p>
          <a:p>
            <a:pPr marL="457200" lvl="0" indent="-220663">
              <a:buFont typeface="Arial" pitchFamily="34" charset="0"/>
              <a:buChar char="•"/>
            </a:pPr>
            <a:r>
              <a:rPr lang="en-US" sz="2400" dirty="0" smtClean="0"/>
              <a:t>Displacement</a:t>
            </a:r>
          </a:p>
          <a:p>
            <a:r>
              <a:rPr lang="en-US" sz="2400" dirty="0" smtClean="0"/>
              <a:t> </a:t>
            </a:r>
          </a:p>
          <a:p>
            <a:r>
              <a:rPr lang="en-US" sz="2400" b="1" dirty="0" smtClean="0"/>
              <a:t>Tugboat building </a:t>
            </a:r>
          </a:p>
          <a:p>
            <a:r>
              <a:rPr lang="en-US" sz="2400" dirty="0" smtClean="0"/>
              <a:t> </a:t>
            </a:r>
          </a:p>
          <a:p>
            <a:r>
              <a:rPr lang="en-US" sz="2400" b="1" dirty="0" smtClean="0"/>
              <a:t>Radar navigation</a:t>
            </a:r>
          </a:p>
          <a:p>
            <a:pPr marL="457200" lvl="0" indent="-220663">
              <a:buFont typeface="Arial" pitchFamily="34" charset="0"/>
              <a:buChar char="•"/>
            </a:pPr>
            <a:r>
              <a:rPr lang="en-US" sz="2400" dirty="0" smtClean="0"/>
              <a:t>Radar Wave Theory</a:t>
            </a:r>
          </a:p>
          <a:p>
            <a:r>
              <a:rPr lang="en-US" sz="2400" dirty="0" smtClean="0"/>
              <a:t> </a:t>
            </a:r>
          </a:p>
          <a:p>
            <a:r>
              <a:rPr lang="en-US" sz="2400" b="1" dirty="0" smtClean="0"/>
              <a:t>Bridge navigation &amp; Charting</a:t>
            </a:r>
          </a:p>
          <a:p>
            <a:pPr marL="457200" lvl="0" indent="-220663">
              <a:buFont typeface="Arial" pitchFamily="34" charset="0"/>
              <a:buChar char="•"/>
            </a:pPr>
            <a:r>
              <a:rPr lang="en-US" sz="2400" dirty="0" smtClean="0"/>
              <a:t>Bearings (Geometry/ Trig)</a:t>
            </a:r>
          </a:p>
          <a:p>
            <a:pPr marL="457200" lvl="0" indent="-220663">
              <a:buFont typeface="Arial" pitchFamily="34" charset="0"/>
              <a:buChar char="•"/>
            </a:pPr>
            <a:r>
              <a:rPr lang="en-US" sz="2400" dirty="0" smtClean="0"/>
              <a:t>Time/Speed/Distance</a:t>
            </a:r>
          </a:p>
          <a:p>
            <a:r>
              <a:rPr lang="en-US" dirty="0" smtClean="0"/>
              <a:t> </a:t>
            </a:r>
          </a:p>
          <a:p>
            <a:endParaRPr lang="en-US" dirty="0"/>
          </a:p>
        </p:txBody>
      </p:sp>
      <p:sp>
        <p:nvSpPr>
          <p:cNvPr id="9" name="TextBox 8"/>
          <p:cNvSpPr txBox="1"/>
          <p:nvPr/>
        </p:nvSpPr>
        <p:spPr>
          <a:xfrm>
            <a:off x="5105400" y="838200"/>
            <a:ext cx="3810000" cy="4801314"/>
          </a:xfrm>
          <a:prstGeom prst="rect">
            <a:avLst/>
          </a:prstGeom>
          <a:noFill/>
        </p:spPr>
        <p:txBody>
          <a:bodyPr wrap="square" rtlCol="0">
            <a:spAutoFit/>
          </a:bodyPr>
          <a:lstStyle/>
          <a:p>
            <a:r>
              <a:rPr lang="en-US" sz="2400" b="1" dirty="0" smtClean="0"/>
              <a:t>Seamanship</a:t>
            </a:r>
          </a:p>
          <a:p>
            <a:pPr marL="457200" lvl="0" indent="-220663">
              <a:buFont typeface="Arial" pitchFamily="34" charset="0"/>
              <a:buChar char="•"/>
            </a:pPr>
            <a:r>
              <a:rPr lang="en-US" sz="2400" dirty="0" smtClean="0"/>
              <a:t>Mechanical Advantage</a:t>
            </a:r>
          </a:p>
          <a:p>
            <a:r>
              <a:rPr lang="en-US" sz="2400" dirty="0" smtClean="0"/>
              <a:t> </a:t>
            </a:r>
          </a:p>
          <a:p>
            <a:r>
              <a:rPr lang="en-US" sz="2400" b="1" dirty="0" smtClean="0"/>
              <a:t>Basic Ships Systems </a:t>
            </a:r>
          </a:p>
          <a:p>
            <a:pPr marL="457200" lvl="0" indent="-220663">
              <a:buFont typeface="Arial" pitchFamily="34" charset="0"/>
              <a:buChar char="•"/>
            </a:pPr>
            <a:r>
              <a:rPr lang="en-US" sz="2400" dirty="0" smtClean="0"/>
              <a:t>Electric</a:t>
            </a:r>
          </a:p>
          <a:p>
            <a:pPr marL="457200" lvl="0" indent="-220663">
              <a:buFont typeface="Arial" pitchFamily="34" charset="0"/>
              <a:buChar char="•"/>
            </a:pPr>
            <a:r>
              <a:rPr lang="en-US" sz="2400" dirty="0" smtClean="0"/>
              <a:t>Fluid Systems</a:t>
            </a:r>
          </a:p>
          <a:p>
            <a:pPr marL="457200" lvl="0" indent="-220663">
              <a:buFont typeface="Arial" pitchFamily="34" charset="0"/>
              <a:buChar char="•"/>
            </a:pPr>
            <a:r>
              <a:rPr lang="en-US" sz="2400" dirty="0" smtClean="0"/>
              <a:t>Propulsion</a:t>
            </a:r>
          </a:p>
          <a:p>
            <a:pPr marL="457200" lvl="0" indent="-220663">
              <a:buFont typeface="Arial" pitchFamily="34" charset="0"/>
              <a:buChar char="•"/>
            </a:pPr>
            <a:r>
              <a:rPr lang="en-US" sz="2400" dirty="0" smtClean="0"/>
              <a:t>Pumps</a:t>
            </a:r>
          </a:p>
          <a:p>
            <a:pPr marL="457200" lvl="0" indent="-220663">
              <a:buFont typeface="Arial" pitchFamily="34" charset="0"/>
              <a:buChar char="•"/>
            </a:pPr>
            <a:r>
              <a:rPr lang="en-US" sz="2400" dirty="0" smtClean="0"/>
              <a:t> Refrigeration</a:t>
            </a:r>
          </a:p>
          <a:p>
            <a:endParaRPr lang="en-US" sz="2400" b="1" dirty="0" smtClean="0"/>
          </a:p>
          <a:p>
            <a:r>
              <a:rPr lang="en-US" sz="2400" b="1" dirty="0" smtClean="0"/>
              <a:t>Weather for the Mariner</a:t>
            </a:r>
          </a:p>
          <a:p>
            <a:pPr marL="457200" lvl="0" indent="-220663">
              <a:buFont typeface="Arial" pitchFamily="34" charset="0"/>
              <a:buChar char="•"/>
            </a:pPr>
            <a:r>
              <a:rPr lang="en-US" sz="2400" dirty="0" smtClean="0"/>
              <a:t>Basic Physics</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1"/>
          <p:cNvSpPr>
            <a:spLocks noGrp="1"/>
          </p:cNvSpPr>
          <p:nvPr>
            <p:ph type="sldNum" sz="quarter" idx="10"/>
          </p:nvPr>
        </p:nvSpPr>
        <p:spPr>
          <a:noFill/>
        </p:spPr>
        <p:txBody>
          <a:bodyPr/>
          <a:lstStyle/>
          <a:p>
            <a:fld id="{95D77938-34DC-498E-ABCD-70E40FD9531D}" type="slidenum">
              <a:rPr lang="en-US">
                <a:latin typeface="Book Antiqua" pitchFamily="18" charset="0"/>
                <a:ea typeface="ＭＳ Ｐゴシック" pitchFamily="34" charset="-128"/>
              </a:rPr>
              <a:pPr/>
              <a:t>37</a:t>
            </a:fld>
            <a:endParaRPr lang="en-US">
              <a:latin typeface="Book Antiqua" pitchFamily="18" charset="0"/>
              <a:ea typeface="ＭＳ Ｐゴシック" pitchFamily="34" charset="-128"/>
            </a:endParaRPr>
          </a:p>
        </p:txBody>
      </p:sp>
      <p:graphicFrame>
        <p:nvGraphicFramePr>
          <p:cNvPr id="4" name="Table 3"/>
          <p:cNvGraphicFramePr>
            <a:graphicFrameLocks noGrp="1"/>
          </p:cNvGraphicFramePr>
          <p:nvPr/>
        </p:nvGraphicFramePr>
        <p:xfrm>
          <a:off x="304800" y="762000"/>
          <a:ext cx="8410695" cy="3470148"/>
        </p:xfrm>
        <a:graphic>
          <a:graphicData uri="http://schemas.openxmlformats.org/drawingml/2006/table">
            <a:tbl>
              <a:tblPr/>
              <a:tblGrid>
                <a:gridCol w="2169750"/>
                <a:gridCol w="6240945"/>
              </a:tblGrid>
              <a:tr h="2479662">
                <a:tc>
                  <a:txBody>
                    <a:bodyPr/>
                    <a:lstStyle/>
                    <a:p>
                      <a:pPr marL="0" marR="0" algn="ctr">
                        <a:lnSpc>
                          <a:spcPct val="115000"/>
                        </a:lnSpc>
                        <a:spcBef>
                          <a:spcPts val="0"/>
                        </a:spcBef>
                        <a:spcAft>
                          <a:spcPts val="0"/>
                        </a:spcAft>
                      </a:pPr>
                      <a:r>
                        <a:rPr lang="en-US" sz="2800" b="1" dirty="0" smtClean="0">
                          <a:latin typeface="Calibri"/>
                          <a:ea typeface="Calibri"/>
                          <a:cs typeface="Times New Roman"/>
                        </a:rPr>
                        <a:t>Seamanship </a:t>
                      </a:r>
                    </a:p>
                    <a:p>
                      <a:pPr marL="0" marR="0">
                        <a:lnSpc>
                          <a:spcPct val="115000"/>
                        </a:lnSpc>
                        <a:spcBef>
                          <a:spcPts val="0"/>
                        </a:spcBef>
                        <a:spcAft>
                          <a:spcPts val="0"/>
                        </a:spcAft>
                      </a:pPr>
                      <a:endParaRPr lang="en-US" sz="1800" dirty="0" smtClean="0">
                        <a:latin typeface="Calibri"/>
                        <a:ea typeface="Calibri"/>
                        <a:cs typeface="Times New Roman"/>
                      </a:endParaRPr>
                    </a:p>
                    <a:p>
                      <a:pPr marL="0" marR="0">
                        <a:lnSpc>
                          <a:spcPct val="115000"/>
                        </a:lnSpc>
                        <a:spcBef>
                          <a:spcPts val="0"/>
                        </a:spcBef>
                        <a:spcAft>
                          <a:spcPts val="0"/>
                        </a:spcAft>
                      </a:pPr>
                      <a:r>
                        <a:rPr lang="en-US" sz="1800" dirty="0" smtClean="0">
                          <a:latin typeface="Calibri"/>
                          <a:ea typeface="Calibri"/>
                          <a:cs typeface="Times New Roman"/>
                        </a:rPr>
                        <a:t>Research</a:t>
                      </a:r>
                    </a:p>
                    <a:p>
                      <a:pPr marL="0" marR="0">
                        <a:lnSpc>
                          <a:spcPct val="115000"/>
                        </a:lnSpc>
                        <a:spcBef>
                          <a:spcPts val="0"/>
                        </a:spcBef>
                        <a:spcAft>
                          <a:spcPts val="0"/>
                        </a:spcAft>
                      </a:pPr>
                      <a:r>
                        <a:rPr lang="en-US" sz="1800" dirty="0" smtClean="0">
                          <a:latin typeface="Calibri"/>
                          <a:ea typeface="Calibri"/>
                          <a:cs typeface="Times New Roman"/>
                        </a:rPr>
                        <a:t>Technical</a:t>
                      </a:r>
                      <a:r>
                        <a:rPr lang="en-US" sz="1800" baseline="0" dirty="0" smtClean="0">
                          <a:latin typeface="Calibri"/>
                          <a:ea typeface="Calibri"/>
                          <a:cs typeface="Times New Roman"/>
                        </a:rPr>
                        <a:t> Reading</a:t>
                      </a:r>
                      <a:endParaRPr lang="en-US" sz="1800" dirty="0" smtClean="0">
                        <a:latin typeface="Calibri"/>
                        <a:ea typeface="Calibri"/>
                        <a:cs typeface="Times New Roman"/>
                      </a:endParaRPr>
                    </a:p>
                    <a:p>
                      <a:pPr marL="0" marR="0">
                        <a:lnSpc>
                          <a:spcPct val="115000"/>
                        </a:lnSpc>
                        <a:spcBef>
                          <a:spcPts val="0"/>
                        </a:spcBef>
                        <a:spcAft>
                          <a:spcPts val="0"/>
                        </a:spcAft>
                      </a:pPr>
                      <a:endParaRPr lang="en-US" sz="1800" dirty="0" smtClean="0">
                        <a:latin typeface="Calibri"/>
                        <a:ea typeface="Calibri"/>
                        <a:cs typeface="Times New Roman"/>
                      </a:endParaRPr>
                    </a:p>
                  </a:txBody>
                  <a:tcPr marL="50730" marR="50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nSpc>
                          <a:spcPct val="115000"/>
                        </a:lnSpc>
                        <a:spcBef>
                          <a:spcPts val="0"/>
                        </a:spcBef>
                        <a:spcAft>
                          <a:spcPts val="0"/>
                        </a:spcAft>
                      </a:pPr>
                      <a:r>
                        <a:rPr lang="en-US" sz="1800" b="1" dirty="0" smtClean="0">
                          <a:latin typeface="Calibri"/>
                          <a:ea typeface="Calibri"/>
                          <a:cs typeface="Times New Roman"/>
                        </a:rPr>
                        <a:t>Language </a:t>
                      </a:r>
                      <a:r>
                        <a:rPr lang="en-US" sz="1800" b="1" dirty="0">
                          <a:latin typeface="Calibri"/>
                          <a:ea typeface="Calibri"/>
                          <a:cs typeface="Times New Roman"/>
                        </a:rPr>
                        <a:t>Arts</a:t>
                      </a:r>
                      <a:endParaRPr lang="en-US" sz="1800" dirty="0">
                        <a:latin typeface="Calibri"/>
                        <a:ea typeface="Calibri"/>
                        <a:cs typeface="Times New Roman"/>
                      </a:endParaRPr>
                    </a:p>
                    <a:p>
                      <a:pPr marL="342900" marR="0" indent="-342900">
                        <a:lnSpc>
                          <a:spcPct val="115000"/>
                        </a:lnSpc>
                        <a:spcBef>
                          <a:spcPts val="0"/>
                        </a:spcBef>
                        <a:spcAft>
                          <a:spcPts val="0"/>
                        </a:spcAft>
                        <a:buFont typeface="+mj-lt"/>
                        <a:buAutoNum type="arabicPeriod"/>
                      </a:pPr>
                      <a:r>
                        <a:rPr lang="en-US" sz="1800" dirty="0">
                          <a:latin typeface="Calibri"/>
                          <a:ea typeface="Times New Roman"/>
                          <a:cs typeface="Arial"/>
                        </a:rPr>
                        <a:t>Determine the meaning of words and phrases as they are used in a text, including figurative, connotative, and technical </a:t>
                      </a:r>
                      <a:r>
                        <a:rPr lang="en-US" sz="1800" dirty="0" smtClean="0">
                          <a:latin typeface="Calibri"/>
                          <a:ea typeface="Times New Roman"/>
                          <a:cs typeface="Arial"/>
                        </a:rPr>
                        <a:t>meanings.</a:t>
                      </a:r>
                      <a:endParaRPr lang="en-US" sz="1800" dirty="0">
                        <a:latin typeface="Calibri"/>
                        <a:ea typeface="Calibri"/>
                        <a:cs typeface="Times New Roman"/>
                      </a:endParaRPr>
                    </a:p>
                    <a:p>
                      <a:pPr marL="342900" marR="0" indent="-342900">
                        <a:lnSpc>
                          <a:spcPct val="115000"/>
                        </a:lnSpc>
                        <a:spcBef>
                          <a:spcPts val="0"/>
                        </a:spcBef>
                        <a:spcAft>
                          <a:spcPts val="0"/>
                        </a:spcAft>
                        <a:buFont typeface="+mj-lt"/>
                        <a:buAutoNum type="arabicPeriod"/>
                      </a:pPr>
                      <a:r>
                        <a:rPr lang="en-US" sz="1800" dirty="0">
                          <a:latin typeface="Calibri"/>
                          <a:ea typeface="Times New Roman"/>
                          <a:cs typeface="Arial"/>
                        </a:rPr>
                        <a:t>Integrate information presented in different media or formats (e.g., visually, quantitatively) as well as in words to develop a coherent understanding of a topic or issue.</a:t>
                      </a:r>
                      <a:endParaRPr lang="en-US" sz="1800" dirty="0">
                        <a:latin typeface="Calibri"/>
                        <a:ea typeface="Calibri"/>
                        <a:cs typeface="Times New Roman"/>
                      </a:endParaRPr>
                    </a:p>
                    <a:p>
                      <a:pPr marL="342900" marR="0" indent="-342900">
                        <a:lnSpc>
                          <a:spcPct val="115000"/>
                        </a:lnSpc>
                        <a:spcBef>
                          <a:spcPts val="0"/>
                        </a:spcBef>
                        <a:spcAft>
                          <a:spcPts val="0"/>
                        </a:spcAft>
                        <a:buFont typeface="+mj-lt"/>
                        <a:buAutoNum type="arabicPeriod"/>
                      </a:pPr>
                      <a:r>
                        <a:rPr lang="en-US" sz="1800" dirty="0">
                          <a:latin typeface="Calibri"/>
                          <a:ea typeface="Times New Roman"/>
                          <a:cs typeface="Arial"/>
                        </a:rPr>
                        <a:t>Determine or clarify the meaning of unknown and multiple-meaning words and phrases by using context clues, analyzing meaningful word parts, and consulting general and specialized reference materials, as </a:t>
                      </a:r>
                      <a:r>
                        <a:rPr lang="en-US" sz="1800" dirty="0" smtClean="0">
                          <a:latin typeface="Calibri"/>
                          <a:ea typeface="Times New Roman"/>
                          <a:cs typeface="Arial"/>
                        </a:rPr>
                        <a:t>appropriate.</a:t>
                      </a:r>
                      <a:endParaRPr lang="en-US" sz="1800" dirty="0">
                        <a:latin typeface="Calibri"/>
                        <a:ea typeface="Calibri"/>
                        <a:cs typeface="Times New Roman"/>
                      </a:endParaRPr>
                    </a:p>
                  </a:txBody>
                  <a:tcPr marL="50730" marR="50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533400" y="4572000"/>
            <a:ext cx="8001000" cy="1508105"/>
          </a:xfrm>
          <a:prstGeom prst="rect">
            <a:avLst/>
          </a:prstGeom>
        </p:spPr>
        <p:txBody>
          <a:bodyPr wrap="square">
            <a:spAutoFit/>
          </a:bodyPr>
          <a:lstStyle/>
          <a:p>
            <a:pPr>
              <a:spcBef>
                <a:spcPts val="600"/>
              </a:spcBef>
              <a:spcAft>
                <a:spcPts val="600"/>
              </a:spcAft>
            </a:pPr>
            <a:r>
              <a:rPr lang="en-US" b="1" dirty="0" smtClean="0">
                <a:latin typeface="Baskerville Old Face" pitchFamily="18" charset="0"/>
              </a:rPr>
              <a:t>The knowledge and skill pertaining to the operation, navigation, management, safety, </a:t>
            </a:r>
            <a:r>
              <a:rPr lang="en-US" b="1" dirty="0" smtClean="0">
                <a:latin typeface="Book Antiqua" pitchFamily="18" charset="0"/>
              </a:rPr>
              <a:t>And maintenance of a ship. </a:t>
            </a:r>
          </a:p>
          <a:p>
            <a:pPr>
              <a:spcBef>
                <a:spcPts val="600"/>
              </a:spcBef>
              <a:spcAft>
                <a:spcPts val="600"/>
              </a:spcAft>
            </a:pPr>
            <a:r>
              <a:rPr lang="en-US" b="1" dirty="0" smtClean="0">
                <a:latin typeface="Book Antiqua" pitchFamily="18" charset="0"/>
              </a:rPr>
              <a:t>Skill in sailing or operating a ship. </a:t>
            </a:r>
          </a:p>
          <a:p>
            <a:pPr>
              <a:spcBef>
                <a:spcPts val="600"/>
              </a:spcBef>
              <a:spcAft>
                <a:spcPts val="600"/>
              </a:spcAft>
            </a:pPr>
            <a:r>
              <a:rPr lang="en-US" b="1" dirty="0" smtClean="0">
                <a:latin typeface="Book Antiqua" pitchFamily="18" charset="0"/>
              </a:rPr>
              <a:t>Terminology, signal flags, navigation , </a:t>
            </a:r>
            <a:r>
              <a:rPr lang="en-US" b="1" dirty="0" err="1" smtClean="0">
                <a:latin typeface="Book Antiqua" pitchFamily="18" charset="0"/>
              </a:rPr>
              <a:t>watchstanding</a:t>
            </a:r>
            <a:r>
              <a:rPr lang="en-US" b="1" dirty="0" smtClean="0">
                <a:latin typeface="Book Antiqua" pitchFamily="18" charset="0"/>
              </a:rPr>
              <a:t> , </a:t>
            </a:r>
            <a:r>
              <a:rPr lang="en-US" b="1" dirty="0" err="1" smtClean="0">
                <a:latin typeface="Book Antiqua" pitchFamily="18" charset="0"/>
              </a:rPr>
              <a:t>ropework</a:t>
            </a:r>
            <a:r>
              <a:rPr lang="en-US" b="1" dirty="0" smtClean="0">
                <a:latin typeface="Book Antiqua" pitchFamily="18" charset="0"/>
              </a:rPr>
              <a:t>, sailing </a:t>
            </a:r>
            <a:endParaRPr lang="en-US" b="1" dirty="0" smtClean="0">
              <a:latin typeface="Book Antiqua"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1"/>
          <p:cNvSpPr>
            <a:spLocks noGrp="1"/>
          </p:cNvSpPr>
          <p:nvPr>
            <p:ph type="sldNum" sz="quarter" idx="10"/>
          </p:nvPr>
        </p:nvSpPr>
        <p:spPr>
          <a:noFill/>
        </p:spPr>
        <p:txBody>
          <a:bodyPr/>
          <a:lstStyle/>
          <a:p>
            <a:fld id="{B4EC4685-E6E3-4711-A04F-B6B62F915E9A}" type="slidenum">
              <a:rPr lang="en-US">
                <a:latin typeface="Book Antiqua" pitchFamily="18" charset="0"/>
                <a:ea typeface="ＭＳ Ｐゴシック" pitchFamily="34" charset="-128"/>
              </a:rPr>
              <a:pPr/>
              <a:t>38</a:t>
            </a:fld>
            <a:endParaRPr lang="en-US">
              <a:latin typeface="Book Antiqua" pitchFamily="18" charset="0"/>
              <a:ea typeface="ＭＳ Ｐゴシック" pitchFamily="34" charset="-128"/>
            </a:endParaRPr>
          </a:p>
        </p:txBody>
      </p:sp>
      <p:graphicFrame>
        <p:nvGraphicFramePr>
          <p:cNvPr id="4" name="Table 3"/>
          <p:cNvGraphicFramePr>
            <a:graphicFrameLocks noGrp="1"/>
          </p:cNvGraphicFramePr>
          <p:nvPr/>
        </p:nvGraphicFramePr>
        <p:xfrm>
          <a:off x="381000" y="196850"/>
          <a:ext cx="8487505" cy="4696968"/>
        </p:xfrm>
        <a:graphic>
          <a:graphicData uri="http://schemas.openxmlformats.org/drawingml/2006/table">
            <a:tbl>
              <a:tblPr/>
              <a:tblGrid>
                <a:gridCol w="2590800"/>
                <a:gridCol w="5896705"/>
              </a:tblGrid>
              <a:tr h="777853">
                <a:tc>
                  <a:txBody>
                    <a:bodyPr/>
                    <a:lstStyle/>
                    <a:p>
                      <a:pPr marL="0" marR="0" algn="ctr">
                        <a:lnSpc>
                          <a:spcPct val="115000"/>
                        </a:lnSpc>
                        <a:spcBef>
                          <a:spcPts val="0"/>
                        </a:spcBef>
                        <a:spcAft>
                          <a:spcPts val="0"/>
                        </a:spcAft>
                      </a:pPr>
                      <a:r>
                        <a:rPr lang="en-US" sz="2800" b="1" dirty="0">
                          <a:latin typeface="Calibri"/>
                          <a:ea typeface="Calibri"/>
                          <a:cs typeface="Times New Roman"/>
                        </a:rPr>
                        <a:t>Ships </a:t>
                      </a:r>
                      <a:r>
                        <a:rPr lang="en-US" sz="2800" b="1" dirty="0" smtClean="0">
                          <a:latin typeface="Calibri"/>
                          <a:ea typeface="Calibri"/>
                          <a:cs typeface="Times New Roman"/>
                        </a:rPr>
                        <a:t>Systems</a:t>
                      </a:r>
                    </a:p>
                    <a:p>
                      <a:pPr marL="0" marR="0">
                        <a:lnSpc>
                          <a:spcPct val="115000"/>
                        </a:lnSpc>
                        <a:spcBef>
                          <a:spcPts val="0"/>
                        </a:spcBef>
                        <a:spcAft>
                          <a:spcPts val="0"/>
                        </a:spcAft>
                      </a:pPr>
                      <a:r>
                        <a:rPr lang="en-US" sz="2000" dirty="0" smtClean="0">
                          <a:latin typeface="Calibri"/>
                          <a:ea typeface="Calibri"/>
                          <a:cs typeface="Times New Roman"/>
                        </a:rPr>
                        <a:t>Electricity</a:t>
                      </a:r>
                    </a:p>
                    <a:p>
                      <a:pPr marL="457200" marR="0" lvl="1" indent="-220663">
                        <a:lnSpc>
                          <a:spcPct val="115000"/>
                        </a:lnSpc>
                        <a:spcBef>
                          <a:spcPts val="0"/>
                        </a:spcBef>
                        <a:spcAft>
                          <a:spcPts val="0"/>
                        </a:spcAft>
                        <a:buFont typeface="Arial" pitchFamily="34" charset="0"/>
                        <a:buChar char="•"/>
                      </a:pPr>
                      <a:r>
                        <a:rPr lang="en-US" sz="2000" dirty="0" smtClean="0">
                          <a:latin typeface="Calibri"/>
                          <a:ea typeface="Calibri"/>
                          <a:cs typeface="Times New Roman"/>
                        </a:rPr>
                        <a:t>Circuits</a:t>
                      </a:r>
                    </a:p>
                    <a:p>
                      <a:pPr marL="457200" marR="0" lvl="1" indent="-220663">
                        <a:lnSpc>
                          <a:spcPct val="115000"/>
                        </a:lnSpc>
                        <a:spcBef>
                          <a:spcPts val="0"/>
                        </a:spcBef>
                        <a:spcAft>
                          <a:spcPts val="0"/>
                        </a:spcAft>
                        <a:buFont typeface="Arial" pitchFamily="34" charset="0"/>
                        <a:buChar char="•"/>
                      </a:pPr>
                      <a:r>
                        <a:rPr lang="en-US" sz="2000" dirty="0" smtClean="0">
                          <a:latin typeface="Calibri"/>
                          <a:ea typeface="Calibri"/>
                          <a:cs typeface="Times New Roman"/>
                        </a:rPr>
                        <a:t>Components</a:t>
                      </a:r>
                    </a:p>
                    <a:p>
                      <a:pPr marL="0" marR="0">
                        <a:lnSpc>
                          <a:spcPct val="115000"/>
                        </a:lnSpc>
                        <a:spcBef>
                          <a:spcPts val="0"/>
                        </a:spcBef>
                        <a:spcAft>
                          <a:spcPts val="0"/>
                        </a:spcAft>
                      </a:pPr>
                      <a:r>
                        <a:rPr lang="en-US" sz="2000" dirty="0" smtClean="0">
                          <a:latin typeface="Calibri"/>
                          <a:ea typeface="Calibri"/>
                          <a:cs typeface="Times New Roman"/>
                        </a:rPr>
                        <a:t>Electronics</a:t>
                      </a:r>
                    </a:p>
                    <a:p>
                      <a:pPr marL="457200" marR="0" indent="-220663">
                        <a:lnSpc>
                          <a:spcPct val="115000"/>
                        </a:lnSpc>
                        <a:spcBef>
                          <a:spcPts val="0"/>
                        </a:spcBef>
                        <a:spcAft>
                          <a:spcPts val="0"/>
                        </a:spcAft>
                        <a:buFont typeface="Arial" pitchFamily="34" charset="0"/>
                        <a:buChar char="•"/>
                      </a:pPr>
                      <a:r>
                        <a:rPr lang="en-US" sz="2000" dirty="0" smtClean="0">
                          <a:latin typeface="Calibri"/>
                          <a:ea typeface="Calibri"/>
                          <a:cs typeface="Times New Roman"/>
                        </a:rPr>
                        <a:t>Alternating Current</a:t>
                      </a:r>
                    </a:p>
                    <a:p>
                      <a:pPr marL="457200" marR="0" indent="-220663">
                        <a:lnSpc>
                          <a:spcPct val="115000"/>
                        </a:lnSpc>
                        <a:spcBef>
                          <a:spcPts val="0"/>
                        </a:spcBef>
                        <a:spcAft>
                          <a:spcPts val="0"/>
                        </a:spcAft>
                        <a:buFont typeface="Arial" pitchFamily="34" charset="0"/>
                        <a:buChar char="•"/>
                      </a:pPr>
                      <a:r>
                        <a:rPr lang="en-US" sz="2000" dirty="0" smtClean="0">
                          <a:latin typeface="Calibri"/>
                          <a:ea typeface="Calibri"/>
                          <a:cs typeface="Times New Roman"/>
                        </a:rPr>
                        <a:t>Direct current</a:t>
                      </a:r>
                    </a:p>
                    <a:p>
                      <a:pPr marL="457200" marR="0" indent="-220663">
                        <a:lnSpc>
                          <a:spcPct val="115000"/>
                        </a:lnSpc>
                        <a:spcBef>
                          <a:spcPts val="0"/>
                        </a:spcBef>
                        <a:spcAft>
                          <a:spcPts val="0"/>
                        </a:spcAft>
                        <a:buFont typeface="Arial" pitchFamily="34" charset="0"/>
                        <a:buChar char="•"/>
                      </a:pPr>
                      <a:r>
                        <a:rPr lang="en-US" sz="2000" dirty="0" smtClean="0">
                          <a:latin typeface="Calibri"/>
                          <a:ea typeface="Calibri"/>
                          <a:cs typeface="Times New Roman"/>
                        </a:rPr>
                        <a:t>Electronic</a:t>
                      </a:r>
                      <a:r>
                        <a:rPr lang="en-US" sz="2000" baseline="0" dirty="0" smtClean="0">
                          <a:latin typeface="Calibri"/>
                          <a:ea typeface="Calibri"/>
                          <a:cs typeface="Times New Roman"/>
                        </a:rPr>
                        <a:t> Components</a:t>
                      </a:r>
                    </a:p>
                    <a:p>
                      <a:pPr marL="457200" marR="0" indent="-220663">
                        <a:lnSpc>
                          <a:spcPct val="115000"/>
                        </a:lnSpc>
                        <a:spcBef>
                          <a:spcPts val="0"/>
                        </a:spcBef>
                        <a:spcAft>
                          <a:spcPts val="0"/>
                        </a:spcAft>
                        <a:buFont typeface="Arial" pitchFamily="34" charset="0"/>
                        <a:buChar char="•"/>
                      </a:pPr>
                      <a:r>
                        <a:rPr lang="en-US" sz="2000" baseline="0" dirty="0" smtClean="0">
                          <a:latin typeface="Calibri"/>
                          <a:ea typeface="Calibri"/>
                          <a:cs typeface="Times New Roman"/>
                        </a:rPr>
                        <a:t>Electronic Skills</a:t>
                      </a:r>
                    </a:p>
                    <a:p>
                      <a:pPr marL="457200" marR="0" indent="-220663">
                        <a:lnSpc>
                          <a:spcPct val="115000"/>
                        </a:lnSpc>
                        <a:spcBef>
                          <a:spcPts val="0"/>
                        </a:spcBef>
                        <a:spcAft>
                          <a:spcPts val="0"/>
                        </a:spcAft>
                        <a:buFont typeface="Arial" pitchFamily="34" charset="0"/>
                        <a:buChar char="•"/>
                      </a:pPr>
                      <a:r>
                        <a:rPr lang="en-US" sz="2000" baseline="0" dirty="0" smtClean="0">
                          <a:latin typeface="Calibri"/>
                          <a:ea typeface="Calibri"/>
                          <a:cs typeface="Times New Roman"/>
                        </a:rPr>
                        <a:t>Digital Electronics</a:t>
                      </a:r>
                    </a:p>
                    <a:p>
                      <a:pPr marL="457200" marR="0" indent="-220663">
                        <a:lnSpc>
                          <a:spcPct val="115000"/>
                        </a:lnSpc>
                        <a:spcBef>
                          <a:spcPts val="0"/>
                        </a:spcBef>
                        <a:spcAft>
                          <a:spcPts val="0"/>
                        </a:spcAft>
                        <a:buFont typeface="Arial" pitchFamily="34" charset="0"/>
                        <a:buChar char="•"/>
                      </a:pPr>
                      <a:r>
                        <a:rPr lang="en-US" sz="2000" baseline="0" dirty="0" smtClean="0">
                          <a:latin typeface="Calibri"/>
                          <a:ea typeface="Calibri"/>
                          <a:cs typeface="Times New Roman"/>
                        </a:rPr>
                        <a:t>Power Supplies</a:t>
                      </a:r>
                    </a:p>
                    <a:p>
                      <a:pPr marL="0" marR="0">
                        <a:lnSpc>
                          <a:spcPct val="115000"/>
                        </a:lnSpc>
                        <a:spcBef>
                          <a:spcPts val="0"/>
                        </a:spcBef>
                        <a:spcAft>
                          <a:spcPts val="0"/>
                        </a:spcAft>
                      </a:pPr>
                      <a:endParaRPr lang="en-US" sz="2000" dirty="0">
                        <a:latin typeface="Calibri"/>
                        <a:ea typeface="Calibri"/>
                        <a:cs typeface="Times New Roman"/>
                      </a:endParaRPr>
                    </a:p>
                  </a:txBody>
                  <a:tcPr marL="50730" marR="50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nSpc>
                          <a:spcPct val="115000"/>
                        </a:lnSpc>
                        <a:spcBef>
                          <a:spcPts val="0"/>
                        </a:spcBef>
                        <a:spcAft>
                          <a:spcPts val="0"/>
                        </a:spcAft>
                      </a:pPr>
                      <a:r>
                        <a:rPr lang="en-US" sz="1800" b="1" dirty="0">
                          <a:latin typeface="Calibri"/>
                          <a:ea typeface="Calibri"/>
                          <a:cs typeface="Times New Roman"/>
                        </a:rPr>
                        <a:t>Technology</a:t>
                      </a:r>
                      <a:endParaRPr lang="en-US" sz="2000" dirty="0">
                        <a:latin typeface="Calibri"/>
                        <a:ea typeface="Calibri"/>
                        <a:cs typeface="Times New Roman"/>
                      </a:endParaRPr>
                    </a:p>
                    <a:p>
                      <a:pPr marL="342900" marR="0" indent="-342900">
                        <a:lnSpc>
                          <a:spcPct val="115000"/>
                        </a:lnSpc>
                        <a:spcBef>
                          <a:spcPts val="0"/>
                        </a:spcBef>
                        <a:spcAft>
                          <a:spcPts val="0"/>
                        </a:spcAft>
                        <a:buFont typeface="+mj-lt"/>
                        <a:buAutoNum type="arabicPeriod"/>
                      </a:pPr>
                      <a:r>
                        <a:rPr lang="en-US" sz="1800" dirty="0">
                          <a:latin typeface="Calibri"/>
                          <a:ea typeface="Times New Roman"/>
                          <a:cs typeface="Arial"/>
                        </a:rPr>
                        <a:t>Learners apply principles of electricity and electronics related to electronic theory ,alternating and direct current, electronic components, electronic skills, digital electronics and power supplies. Knowledge</a:t>
                      </a:r>
                      <a:endParaRPr lang="en-US" sz="2000" dirty="0">
                        <a:latin typeface="Calibri"/>
                        <a:ea typeface="Calibri"/>
                        <a:cs typeface="Times New Roman"/>
                      </a:endParaRPr>
                    </a:p>
                    <a:p>
                      <a:pPr marL="342900" marR="0" indent="-342900">
                        <a:lnSpc>
                          <a:spcPct val="115000"/>
                        </a:lnSpc>
                        <a:spcBef>
                          <a:spcPts val="0"/>
                        </a:spcBef>
                        <a:spcAft>
                          <a:spcPts val="0"/>
                        </a:spcAft>
                        <a:buFont typeface="+mj-lt"/>
                        <a:buAutoNum type="arabicPeriod"/>
                      </a:pPr>
                      <a:r>
                        <a:rPr lang="en-US" sz="1800" dirty="0">
                          <a:latin typeface="Calibri"/>
                          <a:ea typeface="Times New Roman"/>
                          <a:cs typeface="Arial"/>
                        </a:rPr>
                        <a:t>And skills may be applied to fundamentals of electricity, analyzing and evaluating circuits, assembling components into electrical </a:t>
                      </a:r>
                      <a:r>
                        <a:rPr lang="en-US" sz="1800" dirty="0" smtClean="0">
                          <a:latin typeface="Calibri"/>
                          <a:ea typeface="Times New Roman"/>
                          <a:cs typeface="Arial"/>
                        </a:rPr>
                        <a:t>circuits</a:t>
                      </a:r>
                      <a:endParaRPr lang="en-US" sz="2000" dirty="0">
                        <a:latin typeface="Calibri"/>
                        <a:ea typeface="Calibri"/>
                        <a:cs typeface="Times New Roman"/>
                      </a:endParaRPr>
                    </a:p>
                  </a:txBody>
                  <a:tcPr marL="50730" marR="50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533400" y="5257800"/>
            <a:ext cx="4572000" cy="461665"/>
          </a:xfrm>
          <a:prstGeom prst="rect">
            <a:avLst/>
          </a:prstGeom>
        </p:spPr>
        <p:txBody>
          <a:bodyPr>
            <a:spAutoFit/>
          </a:bodyPr>
          <a:lstStyle/>
          <a:p>
            <a:r>
              <a:rPr lang="en-US" sz="2400" b="1" dirty="0" smtClean="0">
                <a:solidFill>
                  <a:srgbClr val="000099"/>
                </a:solidFill>
                <a:latin typeface="Book Antiqua" pitchFamily="18" charset="0"/>
              </a:rPr>
              <a:t>All Syste</a:t>
            </a:r>
            <a:r>
              <a:rPr lang="en-US" sz="2400" b="1" dirty="0" smtClean="0">
                <a:solidFill>
                  <a:srgbClr val="000099"/>
                </a:solidFill>
                <a:latin typeface="Book Antiqua" pitchFamily="18" charset="0"/>
              </a:rPr>
              <a:t>ms </a:t>
            </a:r>
            <a:r>
              <a:rPr lang="en-US" sz="2400" b="1" dirty="0" smtClean="0">
                <a:solidFill>
                  <a:srgbClr val="000099"/>
                </a:solidFill>
                <a:latin typeface="Book Antiqua" pitchFamily="18" charset="0"/>
              </a:rPr>
              <a:t>aboard a ship</a:t>
            </a:r>
            <a:endParaRPr lang="en-US" sz="2400" b="1" dirty="0">
              <a:solidFill>
                <a:srgbClr val="000099"/>
              </a:solidFill>
              <a:latin typeface="Book Antiqua"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1"/>
          <p:cNvSpPr>
            <a:spLocks noGrp="1"/>
          </p:cNvSpPr>
          <p:nvPr>
            <p:ph type="sldNum" sz="quarter" idx="10"/>
          </p:nvPr>
        </p:nvSpPr>
        <p:spPr>
          <a:noFill/>
        </p:spPr>
        <p:txBody>
          <a:bodyPr/>
          <a:lstStyle/>
          <a:p>
            <a:fld id="{B4EC4685-E6E3-4711-A04F-B6B62F915E9A}" type="slidenum">
              <a:rPr lang="en-US">
                <a:latin typeface="Book Antiqua" pitchFamily="18" charset="0"/>
                <a:ea typeface="ＭＳ Ｐゴシック" pitchFamily="34" charset="-128"/>
              </a:rPr>
              <a:pPr/>
              <a:t>39</a:t>
            </a:fld>
            <a:endParaRPr lang="en-US">
              <a:latin typeface="Book Antiqua" pitchFamily="18" charset="0"/>
              <a:ea typeface="ＭＳ Ｐゴシック" pitchFamily="34" charset="-128"/>
            </a:endParaRPr>
          </a:p>
        </p:txBody>
      </p:sp>
      <p:graphicFrame>
        <p:nvGraphicFramePr>
          <p:cNvPr id="4" name="Table 3"/>
          <p:cNvGraphicFramePr>
            <a:graphicFrameLocks noGrp="1"/>
          </p:cNvGraphicFramePr>
          <p:nvPr/>
        </p:nvGraphicFramePr>
        <p:xfrm>
          <a:off x="381000" y="196850"/>
          <a:ext cx="8487505" cy="4696968"/>
        </p:xfrm>
        <a:graphic>
          <a:graphicData uri="http://schemas.openxmlformats.org/drawingml/2006/table">
            <a:tbl>
              <a:tblPr/>
              <a:tblGrid>
                <a:gridCol w="2590800"/>
                <a:gridCol w="5896705"/>
              </a:tblGrid>
              <a:tr h="777853">
                <a:tc>
                  <a:txBody>
                    <a:bodyPr/>
                    <a:lstStyle/>
                    <a:p>
                      <a:pPr marL="0" marR="0" algn="ctr">
                        <a:lnSpc>
                          <a:spcPct val="115000"/>
                        </a:lnSpc>
                        <a:spcBef>
                          <a:spcPts val="0"/>
                        </a:spcBef>
                        <a:spcAft>
                          <a:spcPts val="0"/>
                        </a:spcAft>
                      </a:pPr>
                      <a:r>
                        <a:rPr lang="en-US" sz="2800" b="1" dirty="0">
                          <a:latin typeface="Calibri"/>
                          <a:ea typeface="Calibri"/>
                          <a:cs typeface="Times New Roman"/>
                        </a:rPr>
                        <a:t>Ships </a:t>
                      </a:r>
                      <a:r>
                        <a:rPr lang="en-US" sz="2800" b="1" dirty="0" smtClean="0">
                          <a:latin typeface="Calibri"/>
                          <a:ea typeface="Calibri"/>
                          <a:cs typeface="Times New Roman"/>
                        </a:rPr>
                        <a:t>Systems</a:t>
                      </a:r>
                    </a:p>
                    <a:p>
                      <a:pPr marL="0" marR="0">
                        <a:lnSpc>
                          <a:spcPct val="115000"/>
                        </a:lnSpc>
                        <a:spcBef>
                          <a:spcPts val="0"/>
                        </a:spcBef>
                        <a:spcAft>
                          <a:spcPts val="0"/>
                        </a:spcAft>
                      </a:pPr>
                      <a:r>
                        <a:rPr lang="en-US" sz="2000" dirty="0" smtClean="0">
                          <a:latin typeface="Calibri"/>
                          <a:ea typeface="Calibri"/>
                          <a:cs typeface="Times New Roman"/>
                        </a:rPr>
                        <a:t>Electricity</a:t>
                      </a:r>
                    </a:p>
                    <a:p>
                      <a:pPr marL="457200" marR="0" lvl="1" indent="-220663">
                        <a:lnSpc>
                          <a:spcPct val="115000"/>
                        </a:lnSpc>
                        <a:spcBef>
                          <a:spcPts val="0"/>
                        </a:spcBef>
                        <a:spcAft>
                          <a:spcPts val="0"/>
                        </a:spcAft>
                        <a:buFont typeface="Arial" pitchFamily="34" charset="0"/>
                        <a:buChar char="•"/>
                      </a:pPr>
                      <a:r>
                        <a:rPr lang="en-US" sz="2000" dirty="0" smtClean="0">
                          <a:latin typeface="Calibri"/>
                          <a:ea typeface="Calibri"/>
                          <a:cs typeface="Times New Roman"/>
                        </a:rPr>
                        <a:t>Circuits</a:t>
                      </a:r>
                    </a:p>
                    <a:p>
                      <a:pPr marL="457200" marR="0" lvl="1" indent="-220663">
                        <a:lnSpc>
                          <a:spcPct val="115000"/>
                        </a:lnSpc>
                        <a:spcBef>
                          <a:spcPts val="0"/>
                        </a:spcBef>
                        <a:spcAft>
                          <a:spcPts val="0"/>
                        </a:spcAft>
                        <a:buFont typeface="Arial" pitchFamily="34" charset="0"/>
                        <a:buChar char="•"/>
                      </a:pPr>
                      <a:r>
                        <a:rPr lang="en-US" sz="2000" dirty="0" smtClean="0">
                          <a:latin typeface="Calibri"/>
                          <a:ea typeface="Calibri"/>
                          <a:cs typeface="Times New Roman"/>
                        </a:rPr>
                        <a:t>Components</a:t>
                      </a:r>
                    </a:p>
                    <a:p>
                      <a:pPr marL="0" marR="0">
                        <a:lnSpc>
                          <a:spcPct val="115000"/>
                        </a:lnSpc>
                        <a:spcBef>
                          <a:spcPts val="0"/>
                        </a:spcBef>
                        <a:spcAft>
                          <a:spcPts val="0"/>
                        </a:spcAft>
                      </a:pPr>
                      <a:r>
                        <a:rPr lang="en-US" sz="2000" dirty="0" smtClean="0">
                          <a:latin typeface="Calibri"/>
                          <a:ea typeface="Calibri"/>
                          <a:cs typeface="Times New Roman"/>
                        </a:rPr>
                        <a:t>Electronics</a:t>
                      </a:r>
                    </a:p>
                    <a:p>
                      <a:pPr marL="457200" marR="0" indent="-220663">
                        <a:lnSpc>
                          <a:spcPct val="115000"/>
                        </a:lnSpc>
                        <a:spcBef>
                          <a:spcPts val="0"/>
                        </a:spcBef>
                        <a:spcAft>
                          <a:spcPts val="0"/>
                        </a:spcAft>
                        <a:buFont typeface="Arial" pitchFamily="34" charset="0"/>
                        <a:buChar char="•"/>
                      </a:pPr>
                      <a:r>
                        <a:rPr lang="en-US" sz="2000" dirty="0" smtClean="0">
                          <a:latin typeface="Calibri"/>
                          <a:ea typeface="Calibri"/>
                          <a:cs typeface="Times New Roman"/>
                        </a:rPr>
                        <a:t>Alternating Current</a:t>
                      </a:r>
                    </a:p>
                    <a:p>
                      <a:pPr marL="457200" marR="0" indent="-220663">
                        <a:lnSpc>
                          <a:spcPct val="115000"/>
                        </a:lnSpc>
                        <a:spcBef>
                          <a:spcPts val="0"/>
                        </a:spcBef>
                        <a:spcAft>
                          <a:spcPts val="0"/>
                        </a:spcAft>
                        <a:buFont typeface="Arial" pitchFamily="34" charset="0"/>
                        <a:buChar char="•"/>
                      </a:pPr>
                      <a:r>
                        <a:rPr lang="en-US" sz="2000" dirty="0" smtClean="0">
                          <a:latin typeface="Calibri"/>
                          <a:ea typeface="Calibri"/>
                          <a:cs typeface="Times New Roman"/>
                        </a:rPr>
                        <a:t>Direct current</a:t>
                      </a:r>
                    </a:p>
                    <a:p>
                      <a:pPr marL="457200" marR="0" indent="-220663">
                        <a:lnSpc>
                          <a:spcPct val="115000"/>
                        </a:lnSpc>
                        <a:spcBef>
                          <a:spcPts val="0"/>
                        </a:spcBef>
                        <a:spcAft>
                          <a:spcPts val="0"/>
                        </a:spcAft>
                        <a:buFont typeface="Arial" pitchFamily="34" charset="0"/>
                        <a:buChar char="•"/>
                      </a:pPr>
                      <a:r>
                        <a:rPr lang="en-US" sz="2000" dirty="0" smtClean="0">
                          <a:latin typeface="Calibri"/>
                          <a:ea typeface="Calibri"/>
                          <a:cs typeface="Times New Roman"/>
                        </a:rPr>
                        <a:t>Electronic</a:t>
                      </a:r>
                      <a:r>
                        <a:rPr lang="en-US" sz="2000" baseline="0" dirty="0" smtClean="0">
                          <a:latin typeface="Calibri"/>
                          <a:ea typeface="Calibri"/>
                          <a:cs typeface="Times New Roman"/>
                        </a:rPr>
                        <a:t> Components</a:t>
                      </a:r>
                    </a:p>
                    <a:p>
                      <a:pPr marL="457200" marR="0" indent="-220663">
                        <a:lnSpc>
                          <a:spcPct val="115000"/>
                        </a:lnSpc>
                        <a:spcBef>
                          <a:spcPts val="0"/>
                        </a:spcBef>
                        <a:spcAft>
                          <a:spcPts val="0"/>
                        </a:spcAft>
                        <a:buFont typeface="Arial" pitchFamily="34" charset="0"/>
                        <a:buChar char="•"/>
                      </a:pPr>
                      <a:r>
                        <a:rPr lang="en-US" sz="2000" baseline="0" dirty="0" smtClean="0">
                          <a:latin typeface="Calibri"/>
                          <a:ea typeface="Calibri"/>
                          <a:cs typeface="Times New Roman"/>
                        </a:rPr>
                        <a:t>Electronic Skills</a:t>
                      </a:r>
                    </a:p>
                    <a:p>
                      <a:pPr marL="457200" marR="0" indent="-220663">
                        <a:lnSpc>
                          <a:spcPct val="115000"/>
                        </a:lnSpc>
                        <a:spcBef>
                          <a:spcPts val="0"/>
                        </a:spcBef>
                        <a:spcAft>
                          <a:spcPts val="0"/>
                        </a:spcAft>
                        <a:buFont typeface="Arial" pitchFamily="34" charset="0"/>
                        <a:buChar char="•"/>
                      </a:pPr>
                      <a:r>
                        <a:rPr lang="en-US" sz="2000" baseline="0" dirty="0" smtClean="0">
                          <a:latin typeface="Calibri"/>
                          <a:ea typeface="Calibri"/>
                          <a:cs typeface="Times New Roman"/>
                        </a:rPr>
                        <a:t>Digital Electronics</a:t>
                      </a:r>
                    </a:p>
                    <a:p>
                      <a:pPr marL="457200" marR="0" indent="-220663">
                        <a:lnSpc>
                          <a:spcPct val="115000"/>
                        </a:lnSpc>
                        <a:spcBef>
                          <a:spcPts val="0"/>
                        </a:spcBef>
                        <a:spcAft>
                          <a:spcPts val="0"/>
                        </a:spcAft>
                        <a:buFont typeface="Arial" pitchFamily="34" charset="0"/>
                        <a:buChar char="•"/>
                      </a:pPr>
                      <a:r>
                        <a:rPr lang="en-US" sz="2000" baseline="0" dirty="0" smtClean="0">
                          <a:latin typeface="Calibri"/>
                          <a:ea typeface="Calibri"/>
                          <a:cs typeface="Times New Roman"/>
                        </a:rPr>
                        <a:t>Power Supplies</a:t>
                      </a:r>
                    </a:p>
                    <a:p>
                      <a:pPr marL="0" marR="0">
                        <a:lnSpc>
                          <a:spcPct val="115000"/>
                        </a:lnSpc>
                        <a:spcBef>
                          <a:spcPts val="0"/>
                        </a:spcBef>
                        <a:spcAft>
                          <a:spcPts val="0"/>
                        </a:spcAft>
                      </a:pPr>
                      <a:endParaRPr lang="en-US" sz="2000" dirty="0">
                        <a:latin typeface="Calibri"/>
                        <a:ea typeface="Calibri"/>
                        <a:cs typeface="Times New Roman"/>
                      </a:endParaRPr>
                    </a:p>
                  </a:txBody>
                  <a:tcPr marL="50730" marR="50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342900" marR="0" indent="-342900">
                        <a:lnSpc>
                          <a:spcPct val="115000"/>
                        </a:lnSpc>
                        <a:spcBef>
                          <a:spcPts val="0"/>
                        </a:spcBef>
                        <a:spcAft>
                          <a:spcPts val="0"/>
                        </a:spcAft>
                        <a:buFont typeface="+mj-lt"/>
                        <a:buNone/>
                      </a:pPr>
                      <a:r>
                        <a:rPr lang="en-US" sz="1800" b="1" dirty="0" smtClean="0">
                          <a:latin typeface="+mn-lt"/>
                          <a:ea typeface="Times New Roman"/>
                          <a:cs typeface="Arial"/>
                        </a:rPr>
                        <a:t>Language Arts</a:t>
                      </a:r>
                    </a:p>
                    <a:p>
                      <a:pPr marL="342900" marR="0" indent="-342900">
                        <a:lnSpc>
                          <a:spcPct val="115000"/>
                        </a:lnSpc>
                        <a:spcBef>
                          <a:spcPts val="0"/>
                        </a:spcBef>
                        <a:spcAft>
                          <a:spcPts val="0"/>
                        </a:spcAft>
                        <a:buFont typeface="+mj-lt"/>
                        <a:buAutoNum type="arabicPeriod"/>
                      </a:pPr>
                      <a:r>
                        <a:rPr lang="en-US" sz="1800" dirty="0" smtClean="0">
                          <a:latin typeface="+mn-lt"/>
                          <a:ea typeface="Times New Roman"/>
                          <a:cs typeface="Arial"/>
                        </a:rPr>
                        <a:t>Determine the meaning of words and phrases as they are used in a text, including figurative, connotative, and technical meanings.</a:t>
                      </a:r>
                      <a:endParaRPr lang="en-US" sz="1800" dirty="0" smtClean="0">
                        <a:latin typeface="+mn-lt"/>
                        <a:ea typeface="Calibri"/>
                        <a:cs typeface="Times New Roman"/>
                      </a:endParaRPr>
                    </a:p>
                    <a:p>
                      <a:pPr marL="342900" marR="0" indent="-342900">
                        <a:lnSpc>
                          <a:spcPct val="115000"/>
                        </a:lnSpc>
                        <a:spcBef>
                          <a:spcPts val="0"/>
                        </a:spcBef>
                        <a:spcAft>
                          <a:spcPts val="0"/>
                        </a:spcAft>
                        <a:buFont typeface="+mj-lt"/>
                        <a:buAutoNum type="arabicPeriod"/>
                      </a:pPr>
                      <a:r>
                        <a:rPr lang="en-US" sz="1800" dirty="0" smtClean="0">
                          <a:latin typeface="+mn-lt"/>
                          <a:ea typeface="Times New Roman"/>
                          <a:cs typeface="Arial"/>
                        </a:rPr>
                        <a:t>Integrate information presented in different media or formats (e.g., visually, quantitatively) as well as in words to develop a coherent understanding of a topic or issue.</a:t>
                      </a:r>
                      <a:endParaRPr lang="en-US" sz="1800" dirty="0" smtClean="0">
                        <a:latin typeface="+mn-lt"/>
                        <a:ea typeface="Calibri"/>
                        <a:cs typeface="Times New Roman"/>
                      </a:endParaRPr>
                    </a:p>
                    <a:p>
                      <a:pPr marL="342900" marR="0" indent="-342900">
                        <a:lnSpc>
                          <a:spcPct val="115000"/>
                        </a:lnSpc>
                        <a:spcBef>
                          <a:spcPts val="0"/>
                        </a:spcBef>
                        <a:spcAft>
                          <a:spcPts val="0"/>
                        </a:spcAft>
                        <a:buFont typeface="+mj-lt"/>
                        <a:buAutoNum type="arabicPeriod"/>
                      </a:pPr>
                      <a:r>
                        <a:rPr lang="en-US" sz="1800" dirty="0" smtClean="0">
                          <a:latin typeface="+mn-lt"/>
                          <a:ea typeface="Times New Roman"/>
                          <a:cs typeface="Arial"/>
                        </a:rPr>
                        <a:t>Determine or clarify the meaning of unknown and multiple-meaning words and phrases by using context clues, analyzing meaningful word parts, and consulting general and specialized reference materials, as appropriate.</a:t>
                      </a:r>
                      <a:endParaRPr lang="en-US" sz="1800" dirty="0">
                        <a:latin typeface="+mn-lt"/>
                        <a:ea typeface="Calibri"/>
                        <a:cs typeface="Times New Roman"/>
                      </a:endParaRPr>
                    </a:p>
                  </a:txBody>
                  <a:tcPr marL="50730" marR="50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9144000" cy="6555641"/>
          </a:xfrm>
          <a:prstGeom prst="rect">
            <a:avLst/>
          </a:prstGeom>
        </p:spPr>
        <p:txBody>
          <a:bodyPr wrap="square">
            <a:spAutoFit/>
          </a:bodyPr>
          <a:lstStyle/>
          <a:p>
            <a:pPr algn="ctr"/>
            <a:r>
              <a:rPr lang="en-US" sz="3600" dirty="0" smtClean="0">
                <a:solidFill>
                  <a:schemeClr val="bg1"/>
                </a:solidFill>
                <a:latin typeface="Book Antiqua" pitchFamily="18" charset="0"/>
              </a:rPr>
              <a:t>Mission </a:t>
            </a:r>
            <a:r>
              <a:rPr lang="en-US" sz="3600" dirty="0" smtClean="0">
                <a:solidFill>
                  <a:schemeClr val="bg1"/>
                </a:solidFill>
                <a:latin typeface="Book Antiqua" pitchFamily="18" charset="0"/>
              </a:rPr>
              <a:t>Statement</a:t>
            </a:r>
          </a:p>
          <a:p>
            <a:pPr algn="just"/>
            <a:endParaRPr lang="en-US" sz="3200" dirty="0" smtClean="0">
              <a:solidFill>
                <a:schemeClr val="bg1"/>
              </a:solidFill>
              <a:latin typeface="Book Antiqua" pitchFamily="18" charset="0"/>
            </a:endParaRPr>
          </a:p>
          <a:p>
            <a:pPr algn="ctr"/>
            <a:r>
              <a:rPr lang="en-US" sz="3200" dirty="0" smtClean="0">
                <a:solidFill>
                  <a:schemeClr val="bg1"/>
                </a:solidFill>
                <a:latin typeface="Book Antiqua" pitchFamily="18" charset="0"/>
              </a:rPr>
              <a:t>The Common Core State Standards provide a</a:t>
            </a:r>
          </a:p>
          <a:p>
            <a:pPr algn="ctr"/>
            <a:r>
              <a:rPr lang="en-US" sz="3200" dirty="0" smtClean="0">
                <a:solidFill>
                  <a:schemeClr val="bg1"/>
                </a:solidFill>
                <a:latin typeface="Book Antiqua" pitchFamily="18" charset="0"/>
              </a:rPr>
              <a:t>consistent, clear understanding of what students </a:t>
            </a:r>
            <a:r>
              <a:rPr lang="en-US" sz="3200" dirty="0" smtClean="0">
                <a:solidFill>
                  <a:schemeClr val="bg1"/>
                </a:solidFill>
                <a:latin typeface="Book Antiqua" pitchFamily="18" charset="0"/>
              </a:rPr>
              <a:t>are expected </a:t>
            </a:r>
            <a:r>
              <a:rPr lang="en-US" sz="3200" dirty="0" smtClean="0">
                <a:solidFill>
                  <a:schemeClr val="bg1"/>
                </a:solidFill>
                <a:latin typeface="Book Antiqua" pitchFamily="18" charset="0"/>
              </a:rPr>
              <a:t>to learn, so teachers and parents know </a:t>
            </a:r>
            <a:r>
              <a:rPr lang="en-US" sz="3200" dirty="0" smtClean="0">
                <a:solidFill>
                  <a:schemeClr val="bg1"/>
                </a:solidFill>
                <a:latin typeface="Book Antiqua" pitchFamily="18" charset="0"/>
              </a:rPr>
              <a:t>what they </a:t>
            </a:r>
            <a:r>
              <a:rPr lang="en-US" sz="3200" dirty="0" smtClean="0">
                <a:solidFill>
                  <a:schemeClr val="bg1"/>
                </a:solidFill>
                <a:latin typeface="Book Antiqua" pitchFamily="18" charset="0"/>
              </a:rPr>
              <a:t>need to do to help them. The standards </a:t>
            </a:r>
            <a:r>
              <a:rPr lang="en-US" sz="3200" dirty="0" smtClean="0">
                <a:solidFill>
                  <a:schemeClr val="bg1"/>
                </a:solidFill>
                <a:latin typeface="Book Antiqua" pitchFamily="18" charset="0"/>
              </a:rPr>
              <a:t>are designed </a:t>
            </a:r>
            <a:r>
              <a:rPr lang="en-US" sz="3200" dirty="0" smtClean="0">
                <a:solidFill>
                  <a:schemeClr val="bg1"/>
                </a:solidFill>
                <a:latin typeface="Book Antiqua" pitchFamily="18" charset="0"/>
              </a:rPr>
              <a:t>to be robust and relevant to the real world</a:t>
            </a:r>
            <a:r>
              <a:rPr lang="en-US" sz="3200" dirty="0" smtClean="0">
                <a:solidFill>
                  <a:schemeClr val="bg1"/>
                </a:solidFill>
                <a:latin typeface="Book Antiqua" pitchFamily="18" charset="0"/>
              </a:rPr>
              <a:t>, reflecting </a:t>
            </a:r>
            <a:r>
              <a:rPr lang="en-US" sz="3200" dirty="0" smtClean="0">
                <a:solidFill>
                  <a:schemeClr val="bg1"/>
                </a:solidFill>
                <a:latin typeface="Book Antiqua" pitchFamily="18" charset="0"/>
              </a:rPr>
              <a:t>the knowledge and skills that our </a:t>
            </a:r>
            <a:r>
              <a:rPr lang="en-US" sz="3200" dirty="0" smtClean="0">
                <a:solidFill>
                  <a:schemeClr val="bg1"/>
                </a:solidFill>
                <a:latin typeface="Book Antiqua" pitchFamily="18" charset="0"/>
              </a:rPr>
              <a:t>young people </a:t>
            </a:r>
            <a:r>
              <a:rPr lang="en-US" sz="3200" dirty="0" smtClean="0">
                <a:solidFill>
                  <a:schemeClr val="bg1"/>
                </a:solidFill>
                <a:latin typeface="Book Antiqua" pitchFamily="18" charset="0"/>
              </a:rPr>
              <a:t>need for success in college and careers. </a:t>
            </a:r>
            <a:r>
              <a:rPr lang="en-US" sz="3200" dirty="0" smtClean="0">
                <a:solidFill>
                  <a:schemeClr val="bg1"/>
                </a:solidFill>
                <a:latin typeface="Book Antiqua" pitchFamily="18" charset="0"/>
              </a:rPr>
              <a:t>With American </a:t>
            </a:r>
            <a:r>
              <a:rPr lang="en-US" sz="3200" dirty="0" smtClean="0">
                <a:solidFill>
                  <a:schemeClr val="bg1"/>
                </a:solidFill>
                <a:latin typeface="Book Antiqua" pitchFamily="18" charset="0"/>
              </a:rPr>
              <a:t>students fully prepared for the future, </a:t>
            </a:r>
            <a:r>
              <a:rPr lang="en-US" sz="3200" dirty="0" smtClean="0">
                <a:solidFill>
                  <a:schemeClr val="bg1"/>
                </a:solidFill>
                <a:latin typeface="Book Antiqua" pitchFamily="18" charset="0"/>
              </a:rPr>
              <a:t>our communities </a:t>
            </a:r>
            <a:r>
              <a:rPr lang="en-US" sz="3200" dirty="0" smtClean="0">
                <a:solidFill>
                  <a:schemeClr val="bg1"/>
                </a:solidFill>
                <a:latin typeface="Book Antiqua" pitchFamily="18" charset="0"/>
              </a:rPr>
              <a:t>will be best positioned to </a:t>
            </a:r>
            <a:r>
              <a:rPr lang="en-US" sz="3200" dirty="0" smtClean="0">
                <a:solidFill>
                  <a:schemeClr val="bg1"/>
                </a:solidFill>
                <a:latin typeface="Book Antiqua" pitchFamily="18" charset="0"/>
              </a:rPr>
              <a:t>compete successfully </a:t>
            </a:r>
            <a:r>
              <a:rPr lang="en-US" sz="3200" dirty="0" smtClean="0">
                <a:solidFill>
                  <a:schemeClr val="bg1"/>
                </a:solidFill>
                <a:latin typeface="Book Antiqua" pitchFamily="18" charset="0"/>
              </a:rPr>
              <a:t>in the global economy.</a:t>
            </a:r>
            <a:endParaRPr lang="en-US" sz="3200" dirty="0">
              <a:solidFill>
                <a:schemeClr val="bg1"/>
              </a:solidFill>
              <a:latin typeface="Book Antiqua" pitchFamily="18" charset="0"/>
            </a:endParaRPr>
          </a:p>
        </p:txBody>
      </p:sp>
    </p:spTree>
  </p:cSld>
  <p:clrMapOvr>
    <a:masterClrMapping/>
  </p:clrMapOvr>
  <p:transition spd="med">
    <p:dissolv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1"/>
          <p:cNvSpPr>
            <a:spLocks noGrp="1"/>
          </p:cNvSpPr>
          <p:nvPr>
            <p:ph type="sldNum" sz="quarter" idx="10"/>
          </p:nvPr>
        </p:nvSpPr>
        <p:spPr>
          <a:noFill/>
        </p:spPr>
        <p:txBody>
          <a:bodyPr/>
          <a:lstStyle/>
          <a:p>
            <a:fld id="{5E19EC76-F1DE-459C-BF8F-BD3E0777126D}" type="slidenum">
              <a:rPr lang="en-US">
                <a:latin typeface="Book Antiqua" pitchFamily="18" charset="0"/>
                <a:ea typeface="ＭＳ Ｐゴシック" pitchFamily="34" charset="-128"/>
              </a:rPr>
              <a:pPr/>
              <a:t>40</a:t>
            </a:fld>
            <a:endParaRPr lang="en-US">
              <a:latin typeface="Book Antiqua" pitchFamily="18" charset="0"/>
              <a:ea typeface="ＭＳ Ｐゴシック" pitchFamily="34" charset="-128"/>
            </a:endParaRPr>
          </a:p>
        </p:txBody>
      </p:sp>
      <p:graphicFrame>
        <p:nvGraphicFramePr>
          <p:cNvPr id="4" name="Table 3"/>
          <p:cNvGraphicFramePr>
            <a:graphicFrameLocks noGrp="1"/>
          </p:cNvGraphicFramePr>
          <p:nvPr/>
        </p:nvGraphicFramePr>
        <p:xfrm>
          <a:off x="304800" y="228600"/>
          <a:ext cx="8410695" cy="4648199"/>
        </p:xfrm>
        <a:graphic>
          <a:graphicData uri="http://schemas.openxmlformats.org/drawingml/2006/table">
            <a:tbl>
              <a:tblPr/>
              <a:tblGrid>
                <a:gridCol w="2209800"/>
                <a:gridCol w="6200895"/>
              </a:tblGrid>
              <a:tr h="4648199">
                <a:tc>
                  <a:txBody>
                    <a:bodyPr/>
                    <a:lstStyle/>
                    <a:p>
                      <a:pPr marL="0" marR="0" algn="ctr">
                        <a:lnSpc>
                          <a:spcPct val="115000"/>
                        </a:lnSpc>
                        <a:spcBef>
                          <a:spcPts val="0"/>
                        </a:spcBef>
                        <a:spcAft>
                          <a:spcPts val="0"/>
                        </a:spcAft>
                      </a:pPr>
                      <a:r>
                        <a:rPr lang="en-US" sz="2400" dirty="0">
                          <a:latin typeface="Calibri"/>
                          <a:ea typeface="Calibri"/>
                          <a:cs typeface="Times New Roman"/>
                        </a:rPr>
                        <a:t>Navigation </a:t>
                      </a:r>
                    </a:p>
                  </a:txBody>
                  <a:tcPr marL="50730" marR="50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nSpc>
                          <a:spcPct val="115000"/>
                        </a:lnSpc>
                        <a:spcBef>
                          <a:spcPts val="0"/>
                        </a:spcBef>
                        <a:spcAft>
                          <a:spcPts val="0"/>
                        </a:spcAft>
                      </a:pPr>
                      <a:r>
                        <a:rPr lang="en-US" sz="1600" b="1" dirty="0" smtClean="0">
                          <a:latin typeface="Calibri"/>
                          <a:ea typeface="Times New Roman"/>
                          <a:cs typeface="Arial"/>
                        </a:rPr>
                        <a:t>Geography</a:t>
                      </a:r>
                      <a:endParaRPr lang="en-US" sz="1600" dirty="0">
                        <a:latin typeface="Calibri"/>
                        <a:ea typeface="Calibri"/>
                        <a:cs typeface="Times New Roman"/>
                      </a:endParaRPr>
                    </a:p>
                    <a:p>
                      <a:pPr marL="0" marR="0">
                        <a:lnSpc>
                          <a:spcPct val="115000"/>
                        </a:lnSpc>
                        <a:spcBef>
                          <a:spcPts val="0"/>
                        </a:spcBef>
                        <a:spcAft>
                          <a:spcPts val="0"/>
                        </a:spcAft>
                      </a:pPr>
                      <a:r>
                        <a:rPr lang="en-US" sz="1600" dirty="0">
                          <a:latin typeface="Calibri"/>
                          <a:ea typeface="Times New Roman"/>
                          <a:cs typeface="Arial"/>
                        </a:rPr>
                        <a:t>Properties and functions of geographic representations (e.g., maps, globes, graphs, diagrams, Internet-based mapping applications, geographic information systems, global positioning systems, remote sensing, and geographic visualizations) affect how they can be used to represent, analyze and interpret geographic patterns and processes.</a:t>
                      </a:r>
                      <a:endParaRPr lang="en-US" sz="1600" dirty="0">
                        <a:latin typeface="Calibri"/>
                        <a:ea typeface="Calibri"/>
                        <a:cs typeface="Times New Roman"/>
                      </a:endParaRPr>
                    </a:p>
                    <a:p>
                      <a:pPr marL="0" marR="0">
                        <a:lnSpc>
                          <a:spcPct val="115000"/>
                        </a:lnSpc>
                        <a:spcBef>
                          <a:spcPts val="0"/>
                        </a:spcBef>
                        <a:spcAft>
                          <a:spcPts val="0"/>
                        </a:spcAft>
                      </a:pPr>
                      <a:r>
                        <a:rPr lang="en-US" sz="1600" dirty="0">
                          <a:latin typeface="Calibri"/>
                          <a:ea typeface="Times New Roman"/>
                          <a:cs typeface="Arial"/>
                        </a:rPr>
                        <a:t>Activities and patterns of trade and communication create interdependence among countries in different regions (e.g., seed corn grown in Iowa and planted in South America, high-definition televisions manufactured in Japan and viewed in the United States, news outlets from many countries available around the world via the Internet, instant access to data affects stock markets in different countries</a:t>
                      </a:r>
                      <a:r>
                        <a:rPr lang="en-US" sz="1600" dirty="0" smtClean="0">
                          <a:latin typeface="Calibri"/>
                          <a:ea typeface="Times New Roman"/>
                          <a:cs typeface="Arial"/>
                        </a:rPr>
                        <a:t>)</a:t>
                      </a:r>
                      <a:endParaRPr lang="en-US" sz="1600" dirty="0">
                        <a:latin typeface="Calibri"/>
                        <a:ea typeface="Calibri"/>
                        <a:cs typeface="Times New Roman"/>
                      </a:endParaRPr>
                    </a:p>
                    <a:p>
                      <a:pPr marL="0" marR="0">
                        <a:lnSpc>
                          <a:spcPct val="115000"/>
                        </a:lnSpc>
                        <a:spcBef>
                          <a:spcPts val="0"/>
                        </a:spcBef>
                        <a:spcAft>
                          <a:spcPts val="0"/>
                        </a:spcAft>
                      </a:pPr>
                      <a:endParaRPr lang="en-US" sz="1600" b="1" dirty="0" smtClean="0">
                        <a:latin typeface="Calibri"/>
                        <a:ea typeface="Calibri"/>
                        <a:cs typeface="Times New Roman"/>
                      </a:endParaRPr>
                    </a:p>
                  </a:txBody>
                  <a:tcPr marL="50730" marR="50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1"/>
          <p:cNvSpPr>
            <a:spLocks noGrp="1"/>
          </p:cNvSpPr>
          <p:nvPr>
            <p:ph type="sldNum" sz="quarter" idx="10"/>
          </p:nvPr>
        </p:nvSpPr>
        <p:spPr>
          <a:noFill/>
        </p:spPr>
        <p:txBody>
          <a:bodyPr/>
          <a:lstStyle/>
          <a:p>
            <a:fld id="{5E19EC76-F1DE-459C-BF8F-BD3E0777126D}" type="slidenum">
              <a:rPr lang="en-US">
                <a:latin typeface="Book Antiqua" pitchFamily="18" charset="0"/>
                <a:ea typeface="ＭＳ Ｐゴシック" pitchFamily="34" charset="-128"/>
              </a:rPr>
              <a:pPr/>
              <a:t>41</a:t>
            </a:fld>
            <a:endParaRPr lang="en-US">
              <a:latin typeface="Book Antiqua" pitchFamily="18" charset="0"/>
              <a:ea typeface="ＭＳ Ｐゴシック" pitchFamily="34" charset="-128"/>
            </a:endParaRPr>
          </a:p>
        </p:txBody>
      </p:sp>
      <p:graphicFrame>
        <p:nvGraphicFramePr>
          <p:cNvPr id="4" name="Table 3"/>
          <p:cNvGraphicFramePr>
            <a:graphicFrameLocks noGrp="1"/>
          </p:cNvGraphicFramePr>
          <p:nvPr/>
        </p:nvGraphicFramePr>
        <p:xfrm>
          <a:off x="304800" y="228600"/>
          <a:ext cx="8410695" cy="4648199"/>
        </p:xfrm>
        <a:graphic>
          <a:graphicData uri="http://schemas.openxmlformats.org/drawingml/2006/table">
            <a:tbl>
              <a:tblPr/>
              <a:tblGrid>
                <a:gridCol w="2209800"/>
                <a:gridCol w="6200895"/>
              </a:tblGrid>
              <a:tr h="4648199">
                <a:tc>
                  <a:txBody>
                    <a:bodyPr/>
                    <a:lstStyle/>
                    <a:p>
                      <a:pPr marL="0" marR="0" algn="ctr">
                        <a:lnSpc>
                          <a:spcPct val="115000"/>
                        </a:lnSpc>
                        <a:spcBef>
                          <a:spcPts val="0"/>
                        </a:spcBef>
                        <a:spcAft>
                          <a:spcPts val="0"/>
                        </a:spcAft>
                      </a:pPr>
                      <a:r>
                        <a:rPr lang="en-US" sz="2400" dirty="0">
                          <a:latin typeface="Calibri"/>
                          <a:ea typeface="Calibri"/>
                          <a:cs typeface="Times New Roman"/>
                        </a:rPr>
                        <a:t>Navigation </a:t>
                      </a:r>
                    </a:p>
                  </a:txBody>
                  <a:tcPr marL="50730" marR="50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nSpc>
                          <a:spcPct val="115000"/>
                        </a:lnSpc>
                        <a:spcBef>
                          <a:spcPts val="0"/>
                        </a:spcBef>
                        <a:spcAft>
                          <a:spcPts val="0"/>
                        </a:spcAft>
                      </a:pPr>
                      <a:r>
                        <a:rPr lang="en-US" sz="1600" b="1" dirty="0" smtClean="0">
                          <a:latin typeface="+mn-lt"/>
                          <a:ea typeface="Calibri"/>
                          <a:cs typeface="Times New Roman"/>
                        </a:rPr>
                        <a:t>Language Arts</a:t>
                      </a:r>
                      <a:endParaRPr lang="en-US" sz="1600" dirty="0" smtClean="0">
                        <a:latin typeface="+mn-lt"/>
                        <a:ea typeface="Calibri"/>
                        <a:cs typeface="Times New Roman"/>
                      </a:endParaRPr>
                    </a:p>
                    <a:p>
                      <a:pPr marL="342900" marR="0" indent="-342900">
                        <a:lnSpc>
                          <a:spcPct val="115000"/>
                        </a:lnSpc>
                        <a:spcBef>
                          <a:spcPts val="0"/>
                        </a:spcBef>
                        <a:spcAft>
                          <a:spcPts val="0"/>
                        </a:spcAft>
                        <a:buFont typeface="+mj-lt"/>
                        <a:buAutoNum type="arabicPeriod"/>
                      </a:pPr>
                      <a:r>
                        <a:rPr lang="en-US" sz="1600" dirty="0" smtClean="0">
                          <a:latin typeface="+mn-lt"/>
                          <a:ea typeface="Times New Roman"/>
                          <a:cs typeface="Arial"/>
                        </a:rPr>
                        <a:t>Determine the meaning of words and phrases as they are used in a text, including figurative, connotative, and technical meanings.</a:t>
                      </a:r>
                      <a:endParaRPr lang="en-US" sz="1600" dirty="0" smtClean="0">
                        <a:latin typeface="+mn-lt"/>
                        <a:ea typeface="Calibri"/>
                        <a:cs typeface="Times New Roman"/>
                      </a:endParaRPr>
                    </a:p>
                    <a:p>
                      <a:pPr marL="342900" marR="0" indent="-342900">
                        <a:lnSpc>
                          <a:spcPct val="115000"/>
                        </a:lnSpc>
                        <a:spcBef>
                          <a:spcPts val="0"/>
                        </a:spcBef>
                        <a:spcAft>
                          <a:spcPts val="0"/>
                        </a:spcAft>
                        <a:buFont typeface="+mj-lt"/>
                        <a:buAutoNum type="arabicPeriod"/>
                      </a:pPr>
                      <a:r>
                        <a:rPr lang="en-US" sz="1600" dirty="0" smtClean="0">
                          <a:latin typeface="+mn-lt"/>
                          <a:ea typeface="Times New Roman"/>
                          <a:cs typeface="Arial"/>
                        </a:rPr>
                        <a:t>Integrate information presented in different media or formats (e.g., visually, quantitatively) as well as in words to develop a coherent understanding of a topic or issue.</a:t>
                      </a:r>
                      <a:endParaRPr lang="en-US" sz="1600" dirty="0" smtClean="0">
                        <a:latin typeface="+mn-lt"/>
                        <a:ea typeface="Calibri"/>
                        <a:cs typeface="Times New Roman"/>
                      </a:endParaRPr>
                    </a:p>
                    <a:p>
                      <a:pPr marL="342900" marR="0" indent="-342900">
                        <a:lnSpc>
                          <a:spcPct val="115000"/>
                        </a:lnSpc>
                        <a:spcBef>
                          <a:spcPts val="0"/>
                        </a:spcBef>
                        <a:spcAft>
                          <a:spcPts val="0"/>
                        </a:spcAft>
                        <a:buFont typeface="+mj-lt"/>
                        <a:buAutoNum type="arabicPeriod"/>
                      </a:pPr>
                      <a:r>
                        <a:rPr lang="en-US" sz="1600" dirty="0" smtClean="0">
                          <a:latin typeface="+mn-lt"/>
                          <a:ea typeface="Times New Roman"/>
                          <a:cs typeface="Arial"/>
                        </a:rPr>
                        <a:t>Determine or clarify the meaning of unknown and multiple-meaning words and phrases by using context clues, analyzing meaningful word parts, and consulting general and specialized reference materials, as appropriate.</a:t>
                      </a:r>
                      <a:endParaRPr lang="en-US" sz="1600" dirty="0">
                        <a:latin typeface="+mn-lt"/>
                        <a:ea typeface="Calibri"/>
                        <a:cs typeface="Times New Roman"/>
                      </a:endParaRPr>
                    </a:p>
                  </a:txBody>
                  <a:tcPr marL="50730" marR="50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449762"/>
          </a:xfrm>
        </p:spPr>
        <p:txBody>
          <a:bodyPr anchor="t" anchorCtr="0">
            <a:normAutofit/>
          </a:bodyPr>
          <a:lstStyle/>
          <a:p>
            <a:r>
              <a:rPr lang="en-US" dirty="0"/>
              <a:t/>
            </a:r>
            <a:br>
              <a:rPr lang="en-US" dirty="0"/>
            </a:br>
            <a:r>
              <a:rPr lang="en-US" dirty="0" smtClean="0"/>
              <a:t/>
            </a:r>
            <a:br>
              <a:rPr lang="en-US" dirty="0" smtClean="0"/>
            </a:br>
            <a:r>
              <a:rPr lang="en-US" dirty="0"/>
              <a:t/>
            </a:r>
            <a:br>
              <a:rPr lang="en-US" dirty="0"/>
            </a:br>
            <a:endParaRPr lang="en-US" dirty="0"/>
          </a:p>
        </p:txBody>
      </p:sp>
      <p:sp>
        <p:nvSpPr>
          <p:cNvPr id="3" name="Title 1"/>
          <p:cNvSpPr txBox="1">
            <a:spLocks/>
          </p:cNvSpPr>
          <p:nvPr/>
        </p:nvSpPr>
        <p:spPr>
          <a:xfrm>
            <a:off x="2743200" y="609600"/>
            <a:ext cx="3200400" cy="685800"/>
          </a:xfrm>
          <a:prstGeom prst="rect">
            <a:avLst/>
          </a:prstGeom>
        </p:spPr>
        <p:txBody>
          <a:bodyPr vert="horz" lIns="91440" tIns="45720" rIns="91440" bIns="45720" rtlCol="0" anchor="t" anchorCtr="0">
            <a:noAutofit/>
          </a:bodyPr>
          <a:lstStyle/>
          <a:p>
            <a:r>
              <a:rPr lang="en-US" sz="2800" b="1" i="1" dirty="0" smtClean="0">
                <a:latin typeface="Book Antiqua" pitchFamily="18" charset="0"/>
              </a:rPr>
              <a:t>Knot Tying</a:t>
            </a:r>
          </a:p>
        </p:txBody>
      </p:sp>
      <p:pic>
        <p:nvPicPr>
          <p:cNvPr id="4097" name="Picture 1"/>
          <p:cNvPicPr>
            <a:picLocks noChangeAspect="1" noChangeArrowheads="1"/>
          </p:cNvPicPr>
          <p:nvPr/>
        </p:nvPicPr>
        <p:blipFill>
          <a:blip r:embed="rId2" cstate="print"/>
          <a:srcRect/>
          <a:stretch>
            <a:fillRect/>
          </a:stretch>
        </p:blipFill>
        <p:spPr bwMode="auto">
          <a:xfrm>
            <a:off x="1219200" y="1524000"/>
            <a:ext cx="5867400" cy="39143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449762"/>
          </a:xfrm>
        </p:spPr>
        <p:txBody>
          <a:bodyPr anchor="t" anchorCtr="0">
            <a:normAutofit/>
          </a:bodyPr>
          <a:lstStyle/>
          <a:p>
            <a:r>
              <a:rPr lang="en-US" dirty="0"/>
              <a:t/>
            </a:r>
            <a:br>
              <a:rPr lang="en-US" dirty="0"/>
            </a:br>
            <a:r>
              <a:rPr lang="en-US" dirty="0" smtClean="0"/>
              <a:t/>
            </a:r>
            <a:br>
              <a:rPr lang="en-US" dirty="0" smtClean="0"/>
            </a:br>
            <a:r>
              <a:rPr lang="en-US" dirty="0"/>
              <a:t/>
            </a:r>
            <a:br>
              <a:rPr lang="en-US" dirty="0"/>
            </a:br>
            <a:endParaRPr lang="en-US" dirty="0"/>
          </a:p>
        </p:txBody>
      </p:sp>
      <p:sp>
        <p:nvSpPr>
          <p:cNvPr id="3" name="Title 1"/>
          <p:cNvSpPr txBox="1">
            <a:spLocks/>
          </p:cNvSpPr>
          <p:nvPr/>
        </p:nvSpPr>
        <p:spPr>
          <a:xfrm>
            <a:off x="228600" y="304800"/>
            <a:ext cx="2819400" cy="5287962"/>
          </a:xfrm>
          <a:prstGeom prst="rect">
            <a:avLst/>
          </a:prstGeom>
        </p:spPr>
        <p:txBody>
          <a:bodyPr vert="horz" lIns="91440" tIns="45720" rIns="91440" bIns="45720" rtlCol="0" anchor="t" anchorCtr="0">
            <a:noAutofit/>
          </a:bodyPr>
          <a:lstStyle/>
          <a:p>
            <a:pPr algn="ctr"/>
            <a:r>
              <a:rPr lang="en-US" sz="2800" b="1" i="1" dirty="0" smtClean="0">
                <a:latin typeface="Book Antiqua" pitchFamily="18" charset="0"/>
              </a:rPr>
              <a:t>Basic Safety Training</a:t>
            </a:r>
            <a:endParaRPr lang="en-US" sz="2800" b="1" i="1" dirty="0">
              <a:latin typeface="Book Antiqua" pitchFamily="18" charset="0"/>
            </a:endParaRPr>
          </a:p>
        </p:txBody>
      </p:sp>
      <p:pic>
        <p:nvPicPr>
          <p:cNvPr id="3076" name="Picture 4"/>
          <p:cNvPicPr>
            <a:picLocks noChangeAspect="1" noChangeArrowheads="1"/>
          </p:cNvPicPr>
          <p:nvPr/>
        </p:nvPicPr>
        <p:blipFill>
          <a:blip r:embed="rId2" cstate="print"/>
          <a:srcRect/>
          <a:stretch>
            <a:fillRect/>
          </a:stretch>
        </p:blipFill>
        <p:spPr bwMode="auto">
          <a:xfrm>
            <a:off x="3353787" y="152400"/>
            <a:ext cx="5561613" cy="3124200"/>
          </a:xfrm>
          <a:prstGeom prst="rect">
            <a:avLst/>
          </a:prstGeom>
          <a:noFill/>
          <a:ln w="9525">
            <a:noFill/>
            <a:miter lim="800000"/>
            <a:headEnd/>
            <a:tailEnd/>
          </a:ln>
          <a:effectLst/>
        </p:spPr>
      </p:pic>
      <p:pic>
        <p:nvPicPr>
          <p:cNvPr id="3077" name="Picture 5"/>
          <p:cNvPicPr>
            <a:picLocks noChangeAspect="1" noChangeArrowheads="1"/>
          </p:cNvPicPr>
          <p:nvPr/>
        </p:nvPicPr>
        <p:blipFill>
          <a:blip r:embed="rId3" cstate="print"/>
          <a:srcRect/>
          <a:stretch>
            <a:fillRect/>
          </a:stretch>
        </p:blipFill>
        <p:spPr bwMode="auto">
          <a:xfrm>
            <a:off x="1241905" y="3352800"/>
            <a:ext cx="5692295" cy="27927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449762"/>
          </a:xfrm>
        </p:spPr>
        <p:txBody>
          <a:bodyPr anchor="t" anchorCtr="0">
            <a:normAutofit/>
          </a:bodyPr>
          <a:lstStyle/>
          <a:p>
            <a:r>
              <a:rPr lang="en-US" dirty="0"/>
              <a:t/>
            </a:r>
            <a:br>
              <a:rPr lang="en-US" dirty="0"/>
            </a:br>
            <a:r>
              <a:rPr lang="en-US" dirty="0" smtClean="0"/>
              <a:t/>
            </a:r>
            <a:br>
              <a:rPr lang="en-US" dirty="0" smtClean="0"/>
            </a:br>
            <a:r>
              <a:rPr lang="en-US" dirty="0"/>
              <a:t/>
            </a:r>
            <a:br>
              <a:rPr lang="en-US" dirty="0"/>
            </a:br>
            <a:endParaRPr lang="en-US" dirty="0"/>
          </a:p>
        </p:txBody>
      </p:sp>
      <p:sp>
        <p:nvSpPr>
          <p:cNvPr id="3" name="Title 1"/>
          <p:cNvSpPr txBox="1">
            <a:spLocks/>
          </p:cNvSpPr>
          <p:nvPr/>
        </p:nvSpPr>
        <p:spPr>
          <a:xfrm>
            <a:off x="381000" y="685800"/>
            <a:ext cx="8229600" cy="5287962"/>
          </a:xfrm>
          <a:prstGeom prst="rect">
            <a:avLst/>
          </a:prstGeom>
        </p:spPr>
        <p:txBody>
          <a:bodyPr vert="horz" lIns="91440" tIns="45720" rIns="91440" bIns="45720" rtlCol="0" anchor="t" anchorCtr="0">
            <a:noAutofit/>
          </a:bodyPr>
          <a:lstStyle/>
          <a:p>
            <a:r>
              <a:rPr lang="en-US" sz="2400" i="1" dirty="0" smtClean="0">
                <a:latin typeface="Book Antiqua" pitchFamily="18" charset="0"/>
              </a:rPr>
              <a:t>Corrugated Boats</a:t>
            </a:r>
          </a:p>
          <a:p>
            <a:r>
              <a:rPr lang="en-US" sz="2400" i="1" dirty="0" smtClean="0">
                <a:latin typeface="Book Antiqua" pitchFamily="18" charset="0"/>
              </a:rPr>
              <a:t>Bevin Skiffs</a:t>
            </a:r>
          </a:p>
          <a:p>
            <a:r>
              <a:rPr lang="en-US" sz="2400" i="1" dirty="0" smtClean="0">
                <a:latin typeface="Book Antiqua" pitchFamily="18" charset="0"/>
              </a:rPr>
              <a:t>Tugboat</a:t>
            </a:r>
          </a:p>
          <a:p>
            <a:r>
              <a:rPr lang="en-US" sz="2400" i="1" dirty="0" smtClean="0">
                <a:latin typeface="Book Antiqua" pitchFamily="18" charset="0"/>
              </a:rPr>
              <a:t>Ship models</a:t>
            </a:r>
          </a:p>
          <a:p>
            <a:r>
              <a:rPr lang="en-US" sz="2400" i="1" dirty="0" smtClean="0">
                <a:latin typeface="Book Antiqua" pitchFamily="18" charset="0"/>
              </a:rPr>
              <a:t>Ship design</a:t>
            </a:r>
          </a:p>
          <a:p>
            <a:r>
              <a:rPr lang="en-US" sz="2400" i="1" dirty="0" smtClean="0">
                <a:latin typeface="Book Antiqua" pitchFamily="18" charset="0"/>
              </a:rPr>
              <a:t>Navigation</a:t>
            </a:r>
          </a:p>
          <a:p>
            <a:r>
              <a:rPr lang="en-US" sz="2400" i="1" dirty="0" smtClean="0">
                <a:latin typeface="Book Antiqua" pitchFamily="18" charset="0"/>
              </a:rPr>
              <a:t>Radar</a:t>
            </a:r>
          </a:p>
          <a:p>
            <a:r>
              <a:rPr lang="en-US" sz="2400" i="1" dirty="0" smtClean="0">
                <a:latin typeface="Book Antiqua" pitchFamily="18" charset="0"/>
              </a:rPr>
              <a:t>Sailing</a:t>
            </a:r>
          </a:p>
          <a:p>
            <a:endParaRPr lang="en-US" sz="2400" i="1" dirty="0" smtClean="0">
              <a:latin typeface="Book Antiqua" pitchFamily="18" charset="0"/>
            </a:endParaRPr>
          </a:p>
          <a:p>
            <a:endParaRPr lang="en-US" sz="2400" i="1" dirty="0" smtClean="0">
              <a:latin typeface="Book Antiqua" pitchFamily="18" charset="0"/>
            </a:endParaRPr>
          </a:p>
          <a:p>
            <a:r>
              <a:rPr lang="en-US" sz="2400" i="1" dirty="0" smtClean="0">
                <a:latin typeface="Book Antiqua" pitchFamily="18" charset="0"/>
              </a:rPr>
              <a:t>Design</a:t>
            </a:r>
          </a:p>
          <a:p>
            <a:r>
              <a:rPr lang="en-US" sz="2400" i="1" dirty="0" smtClean="0">
                <a:latin typeface="Book Antiqua" pitchFamily="18" charset="0"/>
              </a:rPr>
              <a:t>Draw</a:t>
            </a:r>
          </a:p>
          <a:p>
            <a:r>
              <a:rPr lang="en-US" sz="2400" i="1" dirty="0" smtClean="0">
                <a:latin typeface="Book Antiqua" pitchFamily="18" charset="0"/>
              </a:rPr>
              <a:t>Build</a:t>
            </a:r>
            <a:endParaRPr lang="en-US" sz="2400" i="1" dirty="0">
              <a:latin typeface="Book Antiqua" pitchFamily="18" charset="0"/>
            </a:endParaRPr>
          </a:p>
        </p:txBody>
      </p:sp>
      <p:pic>
        <p:nvPicPr>
          <p:cNvPr id="1026" name="Picture 2" descr="C:\Users\Renee Marazon\Desktop\2015 Photos\IMG_0122.jpg"/>
          <p:cNvPicPr>
            <a:picLocks noChangeAspect="1" noChangeArrowheads="1"/>
          </p:cNvPicPr>
          <p:nvPr/>
        </p:nvPicPr>
        <p:blipFill>
          <a:blip r:embed="rId3" cstate="print"/>
          <a:srcRect/>
          <a:stretch>
            <a:fillRect/>
          </a:stretch>
        </p:blipFill>
        <p:spPr bwMode="auto">
          <a:xfrm rot="5400000">
            <a:off x="5044440" y="822960"/>
            <a:ext cx="4145280" cy="3108960"/>
          </a:xfrm>
          <a:prstGeom prst="rect">
            <a:avLst/>
          </a:prstGeom>
          <a:noFill/>
        </p:spPr>
      </p:pic>
      <p:pic>
        <p:nvPicPr>
          <p:cNvPr id="1028" name="Picture 4" descr="http://www.berkeley-engineering.com/images/EZStretchedTo16.jpg"/>
          <p:cNvPicPr>
            <a:picLocks noChangeAspect="1" noChangeArrowheads="1"/>
          </p:cNvPicPr>
          <p:nvPr/>
        </p:nvPicPr>
        <p:blipFill>
          <a:blip r:embed="rId4" cstate="print"/>
          <a:srcRect/>
          <a:stretch>
            <a:fillRect/>
          </a:stretch>
        </p:blipFill>
        <p:spPr bwMode="auto">
          <a:xfrm>
            <a:off x="1523999" y="2971800"/>
            <a:ext cx="3848183" cy="2638426"/>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724400" cy="2620962"/>
          </a:xfrm>
        </p:spPr>
        <p:txBody>
          <a:bodyPr anchor="t" anchorCtr="0">
            <a:normAutofit/>
          </a:bodyPr>
          <a:lstStyle/>
          <a:p>
            <a:r>
              <a:rPr lang="en-US" dirty="0"/>
              <a:t/>
            </a:r>
            <a:br>
              <a:rPr lang="en-US" dirty="0"/>
            </a:br>
            <a:r>
              <a:rPr lang="en-US" dirty="0" smtClean="0"/>
              <a:t/>
            </a:r>
            <a:br>
              <a:rPr lang="en-US" dirty="0" smtClean="0"/>
            </a:br>
            <a:r>
              <a:rPr lang="en-US" dirty="0"/>
              <a:t/>
            </a:r>
            <a:br>
              <a:rPr lang="en-US" dirty="0"/>
            </a:br>
            <a:endParaRPr lang="en-US" dirty="0"/>
          </a:p>
        </p:txBody>
      </p:sp>
      <p:sp>
        <p:nvSpPr>
          <p:cNvPr id="3" name="Title 1"/>
          <p:cNvSpPr txBox="1">
            <a:spLocks/>
          </p:cNvSpPr>
          <p:nvPr/>
        </p:nvSpPr>
        <p:spPr>
          <a:xfrm>
            <a:off x="381000" y="685800"/>
            <a:ext cx="8229600" cy="4114800"/>
          </a:xfrm>
          <a:prstGeom prst="rect">
            <a:avLst/>
          </a:prstGeom>
        </p:spPr>
        <p:txBody>
          <a:bodyPr vert="horz" lIns="91440" tIns="45720" rIns="91440" bIns="45720" rtlCol="0" anchor="t" anchorCtr="0">
            <a:noAutofit/>
          </a:bodyPr>
          <a:lstStyle/>
          <a:p>
            <a:r>
              <a:rPr lang="en-US" sz="2400" b="1" i="1" dirty="0" smtClean="0">
                <a:latin typeface="Book Antiqua" pitchFamily="18" charset="0"/>
              </a:rPr>
              <a:t>Language Arts 9-12</a:t>
            </a:r>
          </a:p>
          <a:p>
            <a:endParaRPr lang="en-US" sz="2400" b="1" i="1" dirty="0" smtClean="0">
              <a:latin typeface="Book Antiqua" pitchFamily="18" charset="0"/>
            </a:endParaRPr>
          </a:p>
          <a:p>
            <a:r>
              <a:rPr lang="en-US" sz="2400" b="1" i="1" dirty="0" smtClean="0">
                <a:latin typeface="Book Antiqua" pitchFamily="18" charset="0"/>
              </a:rPr>
              <a:t>4</a:t>
            </a:r>
            <a:r>
              <a:rPr lang="en-US" sz="2400" b="1" i="1" baseline="30000" dirty="0" smtClean="0">
                <a:latin typeface="Book Antiqua" pitchFamily="18" charset="0"/>
              </a:rPr>
              <a:t>th</a:t>
            </a:r>
            <a:r>
              <a:rPr lang="en-US" sz="2400" b="1" i="1" dirty="0" smtClean="0">
                <a:latin typeface="Book Antiqua" pitchFamily="18" charset="0"/>
              </a:rPr>
              <a:t> Annual Corrugated Boat Race </a:t>
            </a:r>
          </a:p>
          <a:p>
            <a:endParaRPr lang="en-US" sz="2400" b="1" i="1" dirty="0" smtClean="0">
              <a:latin typeface="Book Antiqua" pitchFamily="18" charset="0"/>
            </a:endParaRPr>
          </a:p>
          <a:p>
            <a:pPr marL="1371600" lvl="2" indent="-457200">
              <a:buFont typeface="+mj-lt"/>
              <a:buAutoNum type="arabicPeriod"/>
            </a:pPr>
            <a:r>
              <a:rPr lang="en-US" sz="2400" b="1" i="1" dirty="0" smtClean="0">
                <a:latin typeface="Book Antiqua" pitchFamily="18" charset="0"/>
              </a:rPr>
              <a:t>Research</a:t>
            </a:r>
          </a:p>
          <a:p>
            <a:pPr marL="1371600" lvl="2" indent="-457200">
              <a:buFont typeface="+mj-lt"/>
              <a:buAutoNum type="arabicPeriod"/>
            </a:pPr>
            <a:r>
              <a:rPr lang="en-US" sz="2400" b="1" i="1" dirty="0" smtClean="0">
                <a:latin typeface="Book Antiqua" pitchFamily="18" charset="0"/>
              </a:rPr>
              <a:t>Study</a:t>
            </a:r>
          </a:p>
          <a:p>
            <a:pPr marL="1371600" lvl="2" indent="-457200">
              <a:buFont typeface="+mj-lt"/>
              <a:buAutoNum type="arabicPeriod"/>
            </a:pPr>
            <a:r>
              <a:rPr lang="en-US" sz="2400" b="1" i="1" dirty="0" smtClean="0">
                <a:latin typeface="Book Antiqua" pitchFamily="18" charset="0"/>
              </a:rPr>
              <a:t>Plan</a:t>
            </a:r>
          </a:p>
          <a:p>
            <a:pPr marL="1371600" lvl="2" indent="-457200">
              <a:buFont typeface="+mj-lt"/>
              <a:buAutoNum type="arabicPeriod"/>
            </a:pPr>
            <a:r>
              <a:rPr lang="en-US" sz="2400" b="1" i="1" dirty="0" smtClean="0">
                <a:latin typeface="Book Antiqua" pitchFamily="18" charset="0"/>
              </a:rPr>
              <a:t>Design</a:t>
            </a:r>
          </a:p>
          <a:p>
            <a:pPr marL="1371600" lvl="2" indent="-457200">
              <a:buFont typeface="+mj-lt"/>
              <a:buAutoNum type="arabicPeriod"/>
            </a:pPr>
            <a:r>
              <a:rPr lang="en-US" sz="2400" b="1" i="1" dirty="0" smtClean="0">
                <a:latin typeface="Book Antiqua" pitchFamily="18" charset="0"/>
              </a:rPr>
              <a:t>Draw</a:t>
            </a:r>
          </a:p>
          <a:p>
            <a:pPr marL="1371600" lvl="2" indent="-457200">
              <a:buFont typeface="+mj-lt"/>
              <a:buAutoNum type="arabicPeriod"/>
            </a:pPr>
            <a:r>
              <a:rPr lang="en-US" sz="2400" b="1" i="1" dirty="0" smtClean="0">
                <a:latin typeface="Book Antiqua" pitchFamily="18" charset="0"/>
              </a:rPr>
              <a:t>Build</a:t>
            </a:r>
            <a:endParaRPr lang="en-US" sz="2400" b="1" i="1" dirty="0">
              <a:latin typeface="Book Antiqua" pitchFamily="18" charset="0"/>
            </a:endParaRPr>
          </a:p>
        </p:txBody>
      </p:sp>
      <p:pic>
        <p:nvPicPr>
          <p:cNvPr id="4" name="Picture 3" descr="IMG_0549.jpg"/>
          <p:cNvPicPr>
            <a:picLocks noChangeAspect="1"/>
          </p:cNvPicPr>
          <p:nvPr/>
        </p:nvPicPr>
        <p:blipFill>
          <a:blip r:embed="rId2" cstate="print"/>
          <a:stretch>
            <a:fillRect/>
          </a:stretch>
        </p:blipFill>
        <p:spPr>
          <a:xfrm>
            <a:off x="4648200" y="2971800"/>
            <a:ext cx="4145280" cy="3108960"/>
          </a:xfrm>
          <a:prstGeom prst="rect">
            <a:avLst/>
          </a:prstGeom>
        </p:spPr>
      </p:pic>
      <p:pic>
        <p:nvPicPr>
          <p:cNvPr id="5" name="Picture 4" descr="IMG_0550.jpg"/>
          <p:cNvPicPr>
            <a:picLocks noChangeAspect="1"/>
          </p:cNvPicPr>
          <p:nvPr/>
        </p:nvPicPr>
        <p:blipFill>
          <a:blip r:embed="rId3" cstate="print"/>
          <a:stretch>
            <a:fillRect/>
          </a:stretch>
        </p:blipFill>
        <p:spPr>
          <a:xfrm>
            <a:off x="5486400" y="228600"/>
            <a:ext cx="3048000" cy="2286000"/>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495800" y="381000"/>
            <a:ext cx="3505200" cy="2819400"/>
          </a:xfrm>
          <a:prstGeom prst="rect">
            <a:avLst/>
          </a:prstGeom>
        </p:spPr>
        <p:txBody>
          <a:bodyPr vert="horz" lIns="91440" tIns="45720" rIns="91440" bIns="45720" rtlCol="0" anchor="t" anchorCtr="0">
            <a:noAutofit/>
          </a:bodyPr>
          <a:lstStyle/>
          <a:p>
            <a:pPr marL="1371600" lvl="2" indent="-457200">
              <a:buFont typeface="+mj-lt"/>
              <a:buAutoNum type="arabicPeriod"/>
            </a:pPr>
            <a:r>
              <a:rPr lang="en-US" sz="2400" b="1" i="1" dirty="0" smtClean="0">
                <a:latin typeface="Book Antiqua" pitchFamily="18" charset="0"/>
              </a:rPr>
              <a:t>Research</a:t>
            </a:r>
          </a:p>
          <a:p>
            <a:pPr marL="1371600" lvl="2" indent="-457200">
              <a:buFont typeface="+mj-lt"/>
              <a:buAutoNum type="arabicPeriod"/>
            </a:pPr>
            <a:r>
              <a:rPr lang="en-US" sz="2400" b="1" i="1" dirty="0" smtClean="0">
                <a:latin typeface="Book Antiqua" pitchFamily="18" charset="0"/>
              </a:rPr>
              <a:t>Study</a:t>
            </a:r>
          </a:p>
          <a:p>
            <a:pPr marL="1371600" lvl="2" indent="-457200">
              <a:buFont typeface="+mj-lt"/>
              <a:buAutoNum type="arabicPeriod"/>
            </a:pPr>
            <a:r>
              <a:rPr lang="en-US" sz="2400" b="1" i="1" dirty="0" smtClean="0">
                <a:latin typeface="Book Antiqua" pitchFamily="18" charset="0"/>
              </a:rPr>
              <a:t>Plan</a:t>
            </a:r>
          </a:p>
          <a:p>
            <a:pPr marL="1371600" lvl="2" indent="-457200">
              <a:buFont typeface="+mj-lt"/>
              <a:buAutoNum type="arabicPeriod"/>
            </a:pPr>
            <a:r>
              <a:rPr lang="en-US" sz="2400" b="1" i="1" dirty="0" smtClean="0">
                <a:latin typeface="Book Antiqua" pitchFamily="18" charset="0"/>
              </a:rPr>
              <a:t>Design</a:t>
            </a:r>
          </a:p>
          <a:p>
            <a:pPr marL="1371600" lvl="2" indent="-457200">
              <a:buFont typeface="+mj-lt"/>
              <a:buAutoNum type="arabicPeriod"/>
            </a:pPr>
            <a:r>
              <a:rPr lang="en-US" sz="2400" b="1" i="1" dirty="0" smtClean="0">
                <a:latin typeface="Book Antiqua" pitchFamily="18" charset="0"/>
              </a:rPr>
              <a:t>Draw</a:t>
            </a:r>
          </a:p>
          <a:p>
            <a:pPr marL="1371600" lvl="2" indent="-457200">
              <a:buFont typeface="+mj-lt"/>
              <a:buAutoNum type="arabicPeriod"/>
            </a:pPr>
            <a:r>
              <a:rPr lang="en-US" sz="2400" b="1" i="1" dirty="0" smtClean="0">
                <a:latin typeface="Book Antiqua" pitchFamily="18" charset="0"/>
              </a:rPr>
              <a:t>Build</a:t>
            </a:r>
          </a:p>
          <a:p>
            <a:pPr marL="1371600" lvl="2" indent="-457200">
              <a:buFont typeface="+mj-lt"/>
              <a:buAutoNum type="arabicPeriod"/>
            </a:pPr>
            <a:r>
              <a:rPr lang="en-US" sz="2400" b="1" i="1" dirty="0" smtClean="0">
                <a:latin typeface="Book Antiqua" pitchFamily="18" charset="0"/>
              </a:rPr>
              <a:t>Launch</a:t>
            </a:r>
            <a:endParaRPr lang="en-US" sz="2400" b="1" i="1" dirty="0">
              <a:latin typeface="Book Antiqua" pitchFamily="18" charset="0"/>
            </a:endParaRPr>
          </a:p>
        </p:txBody>
      </p:sp>
      <p:pic>
        <p:nvPicPr>
          <p:cNvPr id="6" name="Picture 5" descr="IMG_0552.jpg"/>
          <p:cNvPicPr>
            <a:picLocks noChangeAspect="1"/>
          </p:cNvPicPr>
          <p:nvPr/>
        </p:nvPicPr>
        <p:blipFill>
          <a:blip r:embed="rId2" cstate="print"/>
          <a:stretch>
            <a:fillRect/>
          </a:stretch>
        </p:blipFill>
        <p:spPr>
          <a:xfrm rot="5400000">
            <a:off x="-137160" y="1203960"/>
            <a:ext cx="4754880" cy="3566160"/>
          </a:xfrm>
          <a:prstGeom prst="rect">
            <a:avLst/>
          </a:prstGeom>
        </p:spPr>
      </p:pic>
      <p:pic>
        <p:nvPicPr>
          <p:cNvPr id="2049" name="Picture 1"/>
          <p:cNvPicPr>
            <a:picLocks noChangeAspect="1" noChangeArrowheads="1"/>
          </p:cNvPicPr>
          <p:nvPr/>
        </p:nvPicPr>
        <p:blipFill>
          <a:blip r:embed="rId3" cstate="print"/>
          <a:srcRect/>
          <a:stretch>
            <a:fillRect/>
          </a:stretch>
        </p:blipFill>
        <p:spPr bwMode="auto">
          <a:xfrm>
            <a:off x="4724400" y="3200400"/>
            <a:ext cx="3886200" cy="291454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etting Read to Race.jpg"/>
          <p:cNvPicPr>
            <a:picLocks noChangeAspect="1"/>
          </p:cNvPicPr>
          <p:nvPr/>
        </p:nvPicPr>
        <p:blipFill>
          <a:blip r:embed="rId2" cstate="print"/>
          <a:stretch>
            <a:fillRect/>
          </a:stretch>
        </p:blipFill>
        <p:spPr>
          <a:xfrm>
            <a:off x="0" y="0"/>
            <a:ext cx="4800600" cy="2971800"/>
          </a:xfrm>
          <a:prstGeom prst="rect">
            <a:avLst/>
          </a:prstGeom>
        </p:spPr>
      </p:pic>
      <p:pic>
        <p:nvPicPr>
          <p:cNvPr id="4" name="Picture 3" descr="Jacob shot.jpg"/>
          <p:cNvPicPr>
            <a:picLocks noChangeAspect="1"/>
          </p:cNvPicPr>
          <p:nvPr/>
        </p:nvPicPr>
        <p:blipFill>
          <a:blip r:embed="rId3" cstate="print">
            <a:lum bright="-29000"/>
          </a:blip>
          <a:stretch>
            <a:fillRect/>
          </a:stretch>
        </p:blipFill>
        <p:spPr>
          <a:xfrm>
            <a:off x="0" y="2971800"/>
            <a:ext cx="4847734" cy="3886200"/>
          </a:xfrm>
          <a:prstGeom prst="rect">
            <a:avLst/>
          </a:prstGeom>
        </p:spPr>
      </p:pic>
      <p:sp>
        <p:nvSpPr>
          <p:cNvPr id="5" name="TextBox 4"/>
          <p:cNvSpPr txBox="1"/>
          <p:nvPr/>
        </p:nvSpPr>
        <p:spPr>
          <a:xfrm>
            <a:off x="4876800" y="3810000"/>
            <a:ext cx="4114800" cy="2554545"/>
          </a:xfrm>
          <a:prstGeom prst="rect">
            <a:avLst/>
          </a:prstGeom>
          <a:noFill/>
        </p:spPr>
        <p:txBody>
          <a:bodyPr wrap="square" rtlCol="0">
            <a:spAutoFit/>
          </a:bodyPr>
          <a:lstStyle/>
          <a:p>
            <a:pPr algn="ctr"/>
            <a:r>
              <a:rPr lang="en-US" sz="3200" b="1" dirty="0" smtClean="0">
                <a:latin typeface="Times New Roman" pitchFamily="18" charset="0"/>
                <a:cs typeface="Times New Roman" pitchFamily="18" charset="0"/>
              </a:rPr>
              <a:t>The End Result</a:t>
            </a:r>
          </a:p>
          <a:p>
            <a:pPr algn="ctr"/>
            <a:endParaRPr lang="en-US" sz="3200" b="1" dirty="0" smtClean="0">
              <a:latin typeface="Times New Roman" pitchFamily="18" charset="0"/>
              <a:cs typeface="Times New Roman" pitchFamily="18" charset="0"/>
            </a:endParaRPr>
          </a:p>
          <a:p>
            <a:pPr algn="ctr"/>
            <a:r>
              <a:rPr lang="en-US" sz="3200" b="1" dirty="0" smtClean="0">
                <a:latin typeface="Times New Roman" pitchFamily="18" charset="0"/>
                <a:cs typeface="Times New Roman" pitchFamily="18" charset="0"/>
              </a:rPr>
              <a:t>The </a:t>
            </a:r>
            <a:r>
              <a:rPr lang="en-US" sz="3200" b="1" dirty="0" smtClean="0">
                <a:latin typeface="Times New Roman" pitchFamily="18" charset="0"/>
                <a:cs typeface="Times New Roman" pitchFamily="18" charset="0"/>
              </a:rPr>
              <a:t>4</a:t>
            </a:r>
            <a:r>
              <a:rPr lang="en-US" sz="3200" b="1" baseline="30000" dirty="0" smtClean="0">
                <a:latin typeface="Times New Roman" pitchFamily="18" charset="0"/>
                <a:cs typeface="Times New Roman" pitchFamily="18" charset="0"/>
              </a:rPr>
              <a:t>th</a:t>
            </a:r>
            <a:r>
              <a:rPr lang="en-US" sz="3200" b="1" dirty="0" smtClean="0">
                <a:latin typeface="Times New Roman" pitchFamily="18" charset="0"/>
                <a:cs typeface="Times New Roman" pitchFamily="18" charset="0"/>
              </a:rPr>
              <a:t> Annual Great American Cardboard          Boat Race</a:t>
            </a:r>
            <a:endParaRPr lang="en-US" sz="3200" b="1" dirty="0">
              <a:latin typeface="Times New Roman" pitchFamily="18" charset="0"/>
              <a:cs typeface="Times New Roman" pitchFamily="18" charset="0"/>
            </a:endParaRPr>
          </a:p>
        </p:txBody>
      </p:sp>
      <p:pic>
        <p:nvPicPr>
          <p:cNvPr id="6" name="Picture 5" descr="IMG_3657.JPG"/>
          <p:cNvPicPr>
            <a:picLocks noChangeAspect="1"/>
          </p:cNvPicPr>
          <p:nvPr/>
        </p:nvPicPr>
        <p:blipFill>
          <a:blip r:embed="rId4" cstate="print"/>
          <a:stretch>
            <a:fillRect/>
          </a:stretch>
        </p:blipFill>
        <p:spPr>
          <a:xfrm>
            <a:off x="4800600" y="0"/>
            <a:ext cx="4343400" cy="3200400"/>
          </a:xfrm>
          <a:prstGeom prst="rect">
            <a:avLst/>
          </a:prstGeom>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449762"/>
          </a:xfrm>
        </p:spPr>
        <p:txBody>
          <a:bodyPr anchor="t" anchorCtr="0">
            <a:normAutofit/>
          </a:bodyPr>
          <a:lstStyle/>
          <a:p>
            <a:r>
              <a:rPr lang="en-US" b="1" i="1" dirty="0" smtClean="0"/>
              <a:t>Plotting A Course</a:t>
            </a:r>
            <a:br>
              <a:rPr lang="en-US" b="1" i="1" dirty="0" smtClean="0"/>
            </a:br>
            <a:r>
              <a:rPr lang="en-US" b="1" i="1" dirty="0" smtClean="0"/>
              <a:t/>
            </a:r>
            <a:br>
              <a:rPr lang="en-US" b="1" i="1" dirty="0" smtClean="0"/>
            </a:br>
            <a:r>
              <a:rPr lang="en-US" b="1" i="1" dirty="0" smtClean="0"/>
              <a:t>Navigation Simulation</a:t>
            </a:r>
            <a:br>
              <a:rPr lang="en-US" b="1" i="1" dirty="0" smtClean="0"/>
            </a:br>
            <a:r>
              <a:rPr lang="en-US" b="1" i="1" dirty="0"/>
              <a:t/>
            </a:r>
            <a:br>
              <a:rPr lang="en-US" b="1" i="1" dirty="0"/>
            </a:br>
            <a:endParaRPr lang="en-US" b="1" i="1" dirty="0"/>
          </a:p>
        </p:txBody>
      </p:sp>
      <p:sp>
        <p:nvSpPr>
          <p:cNvPr id="3" name="Title 1"/>
          <p:cNvSpPr txBox="1">
            <a:spLocks/>
          </p:cNvSpPr>
          <p:nvPr/>
        </p:nvSpPr>
        <p:spPr>
          <a:xfrm>
            <a:off x="381000" y="685800"/>
            <a:ext cx="8229600" cy="5287962"/>
          </a:xfrm>
          <a:prstGeom prst="rect">
            <a:avLst/>
          </a:prstGeom>
        </p:spPr>
        <p:txBody>
          <a:bodyPr vert="horz" lIns="91440" tIns="45720" rIns="91440" bIns="45720" rtlCol="0" anchor="t" anchorCtr="0">
            <a:noAutofit/>
          </a:bodyPr>
          <a:lstStyle/>
          <a:p>
            <a:endParaRPr lang="en-US" sz="2400" i="1" dirty="0" smtClean="0">
              <a:latin typeface="Book Antiqua" pitchFamily="18" charset="0"/>
            </a:endParaRPr>
          </a:p>
          <a:p>
            <a:endParaRPr lang="en-US" sz="2400" i="1" dirty="0">
              <a:latin typeface="Book Antiqua" pitchFamily="18" charset="0"/>
            </a:endParaRPr>
          </a:p>
        </p:txBody>
      </p:sp>
      <p:pic>
        <p:nvPicPr>
          <p:cNvPr id="3073" name="Picture 1"/>
          <p:cNvPicPr>
            <a:picLocks noChangeAspect="1" noChangeArrowheads="1"/>
          </p:cNvPicPr>
          <p:nvPr/>
        </p:nvPicPr>
        <p:blipFill>
          <a:blip r:embed="rId2" cstate="print"/>
          <a:srcRect/>
          <a:stretch>
            <a:fillRect/>
          </a:stretch>
        </p:blipFill>
        <p:spPr bwMode="auto">
          <a:xfrm>
            <a:off x="4724400" y="457200"/>
            <a:ext cx="2675722" cy="2377440"/>
          </a:xfrm>
          <a:prstGeom prst="rect">
            <a:avLst/>
          </a:prstGeom>
          <a:noFill/>
          <a:ln w="9525">
            <a:noFill/>
            <a:miter lim="800000"/>
            <a:headEnd/>
            <a:tailEnd/>
          </a:ln>
          <a:effectLst/>
        </p:spPr>
      </p:pic>
      <p:pic>
        <p:nvPicPr>
          <p:cNvPr id="3074" name="Picture 2"/>
          <p:cNvPicPr>
            <a:picLocks noChangeAspect="1" noChangeArrowheads="1"/>
          </p:cNvPicPr>
          <p:nvPr/>
        </p:nvPicPr>
        <p:blipFill>
          <a:blip r:embed="rId3" cstate="print"/>
          <a:srcRect/>
          <a:stretch>
            <a:fillRect/>
          </a:stretch>
        </p:blipFill>
        <p:spPr bwMode="auto">
          <a:xfrm>
            <a:off x="1295400" y="3200400"/>
            <a:ext cx="5822343" cy="28346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9601"/>
            <a:ext cx="9144000" cy="4909036"/>
          </a:xfrm>
          <a:prstGeom prst="rect">
            <a:avLst/>
          </a:prstGeom>
        </p:spPr>
        <p:txBody>
          <a:bodyPr wrap="square">
            <a:spAutoFit/>
          </a:bodyPr>
          <a:lstStyle/>
          <a:p>
            <a:pPr algn="ctr"/>
            <a:r>
              <a:rPr lang="en-US" sz="2800" dirty="0" smtClean="0">
                <a:solidFill>
                  <a:schemeClr val="bg1"/>
                </a:solidFill>
                <a:latin typeface="Book Antiqua" pitchFamily="18" charset="0"/>
              </a:rPr>
              <a:t>Common </a:t>
            </a:r>
            <a:r>
              <a:rPr lang="en-US" sz="2800" dirty="0" smtClean="0">
                <a:solidFill>
                  <a:schemeClr val="bg1"/>
                </a:solidFill>
                <a:latin typeface="Book Antiqua" pitchFamily="18" charset="0"/>
              </a:rPr>
              <a:t>Standards</a:t>
            </a:r>
          </a:p>
          <a:p>
            <a:pPr algn="ctr"/>
            <a:endParaRPr lang="en-US" sz="2800" dirty="0" smtClean="0">
              <a:solidFill>
                <a:schemeClr val="bg1"/>
              </a:solidFill>
              <a:latin typeface="Book Antiqua" pitchFamily="18" charset="0"/>
            </a:endParaRPr>
          </a:p>
          <a:p>
            <a:pPr>
              <a:lnSpc>
                <a:spcPct val="150000"/>
              </a:lnSpc>
              <a:spcBef>
                <a:spcPts val="600"/>
              </a:spcBef>
              <a:spcAft>
                <a:spcPts val="600"/>
              </a:spcAft>
            </a:pPr>
            <a:r>
              <a:rPr lang="en-US" sz="2800" dirty="0" smtClean="0">
                <a:solidFill>
                  <a:schemeClr val="bg1"/>
                </a:solidFill>
                <a:latin typeface="Book Antiqua" pitchFamily="18" charset="0"/>
              </a:rPr>
              <a:t>Building on the excellent foundation of standards states </a:t>
            </a:r>
            <a:r>
              <a:rPr lang="en-US" sz="2800" dirty="0" smtClean="0">
                <a:solidFill>
                  <a:schemeClr val="bg1"/>
                </a:solidFill>
                <a:latin typeface="Book Antiqua" pitchFamily="18" charset="0"/>
              </a:rPr>
              <a:t>have laid</a:t>
            </a:r>
            <a:r>
              <a:rPr lang="en-US" sz="2800" dirty="0" smtClean="0">
                <a:solidFill>
                  <a:schemeClr val="bg1"/>
                </a:solidFill>
                <a:latin typeface="Book Antiqua" pitchFamily="18" charset="0"/>
              </a:rPr>
              <a:t>, the Common Core State Standards are the first step </a:t>
            </a:r>
            <a:r>
              <a:rPr lang="en-US" sz="2800" dirty="0" smtClean="0">
                <a:solidFill>
                  <a:schemeClr val="bg1"/>
                </a:solidFill>
                <a:latin typeface="Book Antiqua" pitchFamily="18" charset="0"/>
              </a:rPr>
              <a:t>in providing </a:t>
            </a:r>
            <a:r>
              <a:rPr lang="en-US" sz="2800" dirty="0" smtClean="0">
                <a:solidFill>
                  <a:schemeClr val="bg1"/>
                </a:solidFill>
                <a:latin typeface="Book Antiqua" pitchFamily="18" charset="0"/>
              </a:rPr>
              <a:t>our young people with a high-quality education. </a:t>
            </a:r>
            <a:r>
              <a:rPr lang="en-US" sz="2800" dirty="0" smtClean="0">
                <a:solidFill>
                  <a:schemeClr val="bg1"/>
                </a:solidFill>
                <a:latin typeface="Book Antiqua" pitchFamily="18" charset="0"/>
              </a:rPr>
              <a:t> It should </a:t>
            </a:r>
            <a:r>
              <a:rPr lang="en-US" sz="2800" dirty="0" smtClean="0">
                <a:solidFill>
                  <a:schemeClr val="bg1"/>
                </a:solidFill>
                <a:latin typeface="Book Antiqua" pitchFamily="18" charset="0"/>
              </a:rPr>
              <a:t>be clear to every student, parent, and teacher what </a:t>
            </a:r>
            <a:r>
              <a:rPr lang="en-US" sz="2800" dirty="0" smtClean="0">
                <a:solidFill>
                  <a:schemeClr val="bg1"/>
                </a:solidFill>
                <a:latin typeface="Book Antiqua" pitchFamily="18" charset="0"/>
              </a:rPr>
              <a:t>the standards </a:t>
            </a:r>
            <a:r>
              <a:rPr lang="en-US" sz="2800" dirty="0" smtClean="0">
                <a:solidFill>
                  <a:schemeClr val="bg1"/>
                </a:solidFill>
                <a:latin typeface="Book Antiqua" pitchFamily="18" charset="0"/>
              </a:rPr>
              <a:t>of success are in every school.</a:t>
            </a:r>
            <a:endParaRPr lang="en-US" sz="2800" dirty="0">
              <a:solidFill>
                <a:schemeClr val="bg1"/>
              </a:solidFill>
              <a:latin typeface="Book Antiqua" pitchFamily="18" charset="0"/>
            </a:endParaRPr>
          </a:p>
        </p:txBody>
      </p:sp>
    </p:spTree>
  </p:cSld>
  <p:clrMapOvr>
    <a:masterClrMapping/>
  </p:clrMapOvr>
  <p:transition spd="med">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85800"/>
            <a:ext cx="9144000" cy="5909310"/>
          </a:xfrm>
          <a:prstGeom prst="rect">
            <a:avLst/>
          </a:prstGeom>
        </p:spPr>
        <p:txBody>
          <a:bodyPr wrap="square">
            <a:spAutoFit/>
          </a:bodyPr>
          <a:lstStyle/>
          <a:p>
            <a:pPr marL="914400" indent="-449263" algn="ctr">
              <a:lnSpc>
                <a:spcPct val="150000"/>
              </a:lnSpc>
            </a:pPr>
            <a:r>
              <a:rPr lang="en-US" sz="2800" b="1" dirty="0" smtClean="0">
                <a:solidFill>
                  <a:schemeClr val="bg1"/>
                </a:solidFill>
                <a:latin typeface="Book Antiqua" pitchFamily="18" charset="0"/>
              </a:rPr>
              <a:t>Language Common Core</a:t>
            </a:r>
          </a:p>
          <a:p>
            <a:pPr marL="914400" indent="-449263">
              <a:lnSpc>
                <a:spcPct val="150000"/>
              </a:lnSpc>
              <a:buFont typeface="Arial" pitchFamily="34" charset="0"/>
              <a:buChar char="•"/>
            </a:pPr>
            <a:r>
              <a:rPr lang="en-US" sz="2800" b="1" dirty="0" smtClean="0">
                <a:solidFill>
                  <a:schemeClr val="bg1"/>
                </a:solidFill>
                <a:latin typeface="Book Antiqua" pitchFamily="18" charset="0"/>
              </a:rPr>
              <a:t>Reading: Literature</a:t>
            </a:r>
          </a:p>
          <a:p>
            <a:pPr marL="914400" indent="-449263">
              <a:lnSpc>
                <a:spcPct val="150000"/>
              </a:lnSpc>
              <a:buFont typeface="Arial" pitchFamily="34" charset="0"/>
              <a:buChar char="•"/>
            </a:pPr>
            <a:r>
              <a:rPr lang="en-US" sz="2800" b="1" dirty="0" smtClean="0">
                <a:solidFill>
                  <a:schemeClr val="bg1"/>
                </a:solidFill>
                <a:latin typeface="Book Antiqua" pitchFamily="18" charset="0"/>
              </a:rPr>
              <a:t>Reading: Informational Text</a:t>
            </a:r>
          </a:p>
          <a:p>
            <a:pPr marL="914400" indent="-449263">
              <a:lnSpc>
                <a:spcPct val="150000"/>
              </a:lnSpc>
              <a:buFont typeface="Arial" pitchFamily="34" charset="0"/>
              <a:buChar char="•"/>
            </a:pPr>
            <a:r>
              <a:rPr lang="en-US" sz="2800" b="1" dirty="0" smtClean="0">
                <a:solidFill>
                  <a:schemeClr val="bg1"/>
                </a:solidFill>
                <a:latin typeface="Book Antiqua" pitchFamily="18" charset="0"/>
              </a:rPr>
              <a:t>Reading: Foundational Skills</a:t>
            </a:r>
          </a:p>
          <a:p>
            <a:pPr marL="914400" indent="-449263">
              <a:lnSpc>
                <a:spcPct val="150000"/>
              </a:lnSpc>
              <a:buFont typeface="Arial" pitchFamily="34" charset="0"/>
              <a:buChar char="•"/>
            </a:pPr>
            <a:r>
              <a:rPr lang="en-US" sz="2800" b="1" dirty="0" smtClean="0">
                <a:solidFill>
                  <a:schemeClr val="bg1"/>
                </a:solidFill>
                <a:latin typeface="Book Antiqua" pitchFamily="18" charset="0"/>
              </a:rPr>
              <a:t>Writing</a:t>
            </a:r>
          </a:p>
          <a:p>
            <a:pPr marL="914400" indent="-449263">
              <a:lnSpc>
                <a:spcPct val="150000"/>
              </a:lnSpc>
              <a:buFont typeface="Arial" pitchFamily="34" charset="0"/>
              <a:buChar char="•"/>
            </a:pPr>
            <a:r>
              <a:rPr lang="en-US" sz="2800" b="1" dirty="0" smtClean="0">
                <a:solidFill>
                  <a:schemeClr val="bg1"/>
                </a:solidFill>
                <a:latin typeface="Book Antiqua" pitchFamily="18" charset="0"/>
              </a:rPr>
              <a:t>Speaking &amp; Listening</a:t>
            </a:r>
          </a:p>
          <a:p>
            <a:pPr marL="914400" indent="-449263">
              <a:lnSpc>
                <a:spcPct val="150000"/>
              </a:lnSpc>
              <a:buFont typeface="Arial" pitchFamily="34" charset="0"/>
              <a:buChar char="•"/>
            </a:pPr>
            <a:r>
              <a:rPr lang="en-US" sz="2800" b="1" dirty="0" smtClean="0">
                <a:solidFill>
                  <a:schemeClr val="bg1"/>
                </a:solidFill>
                <a:latin typeface="Book Antiqua" pitchFamily="18" charset="0"/>
              </a:rPr>
              <a:t>Language</a:t>
            </a:r>
          </a:p>
          <a:p>
            <a:pPr marL="914400" indent="-449263">
              <a:lnSpc>
                <a:spcPct val="150000"/>
              </a:lnSpc>
            </a:pPr>
            <a:endParaRPr lang="en-US" sz="2800" b="1" dirty="0" smtClean="0">
              <a:solidFill>
                <a:schemeClr val="bg1"/>
              </a:solidFill>
              <a:latin typeface="Book Antiqua" pitchFamily="18" charset="0"/>
            </a:endParaRPr>
          </a:p>
          <a:p>
            <a:pPr marL="914400" indent="-449263">
              <a:lnSpc>
                <a:spcPct val="150000"/>
              </a:lnSpc>
            </a:pPr>
            <a:r>
              <a:rPr lang="en-US" sz="2800" b="1" dirty="0" smtClean="0">
                <a:solidFill>
                  <a:schemeClr val="bg1"/>
                </a:solidFill>
                <a:latin typeface="Book Antiqua" pitchFamily="18" charset="0"/>
              </a:rPr>
              <a:t>Standard </a:t>
            </a:r>
            <a:r>
              <a:rPr lang="en-US" sz="2800" b="1" dirty="0" smtClean="0">
                <a:solidFill>
                  <a:schemeClr val="bg1"/>
                </a:solidFill>
                <a:latin typeface="Book Antiqua" pitchFamily="18" charset="0"/>
              </a:rPr>
              <a:t>10: Range, Quality, &amp; Complexity</a:t>
            </a:r>
            <a:endParaRPr lang="en-US" sz="2800" b="1" dirty="0">
              <a:solidFill>
                <a:schemeClr val="bg1"/>
              </a:solidFill>
              <a:latin typeface="Book Antiqua" pitchFamily="18" charset="0"/>
            </a:endParaRPr>
          </a:p>
        </p:txBody>
      </p:sp>
    </p:spTree>
  </p:cSld>
  <p:clrMapOvr>
    <a:masterClrMapping/>
  </p:clrMapOvr>
  <p:transition spd="med">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95400"/>
            <a:ext cx="9144000" cy="1323439"/>
          </a:xfrm>
          <a:prstGeom prst="rect">
            <a:avLst/>
          </a:prstGeom>
        </p:spPr>
        <p:txBody>
          <a:bodyPr wrap="square">
            <a:spAutoFit/>
          </a:bodyPr>
          <a:lstStyle/>
          <a:p>
            <a:pPr algn="ctr"/>
            <a:r>
              <a:rPr lang="en-US" sz="4000" b="1" dirty="0" smtClean="0">
                <a:solidFill>
                  <a:schemeClr val="bg1"/>
                </a:solidFill>
                <a:latin typeface="Book Antiqua" pitchFamily="18" charset="0"/>
              </a:rPr>
              <a:t>CCSS</a:t>
            </a:r>
          </a:p>
          <a:p>
            <a:pPr algn="ctr"/>
            <a:r>
              <a:rPr lang="en-US" sz="4000" b="1" dirty="0" smtClean="0">
                <a:solidFill>
                  <a:schemeClr val="bg1"/>
                </a:solidFill>
                <a:latin typeface="Book Antiqua" pitchFamily="18" charset="0"/>
              </a:rPr>
              <a:t>Common Core </a:t>
            </a:r>
            <a:r>
              <a:rPr lang="en-US" sz="4000" b="1" dirty="0" smtClean="0">
                <a:solidFill>
                  <a:schemeClr val="bg1"/>
                </a:solidFill>
                <a:latin typeface="Book Antiqua" pitchFamily="18" charset="0"/>
              </a:rPr>
              <a:t>State Standards</a:t>
            </a:r>
            <a:endParaRPr lang="en-US" sz="4000" dirty="0">
              <a:solidFill>
                <a:schemeClr val="bg1"/>
              </a:solidFill>
              <a:latin typeface="Book Antiqua" pitchFamily="18" charset="0"/>
            </a:endParaRPr>
          </a:p>
        </p:txBody>
      </p:sp>
    </p:spTree>
  </p:cSld>
  <p:clrMapOvr>
    <a:masterClrMapping/>
  </p:clrMapOvr>
  <p:transition spd="med">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94195"/>
          </a:xfrm>
          <a:prstGeom prst="rect">
            <a:avLst/>
          </a:prstGeom>
        </p:spPr>
        <p:txBody>
          <a:bodyPr wrap="square">
            <a:spAutoFit/>
          </a:bodyPr>
          <a:lstStyle/>
          <a:p>
            <a:pPr algn="ctr"/>
            <a:r>
              <a:rPr lang="en-US" sz="2400" b="1" dirty="0" smtClean="0">
                <a:solidFill>
                  <a:schemeClr val="bg1"/>
                </a:solidFill>
              </a:rPr>
              <a:t>Reading: Literature - Grades 9-12– does not </a:t>
            </a:r>
            <a:r>
              <a:rPr lang="en-US" sz="2400" b="1" dirty="0" smtClean="0">
                <a:solidFill>
                  <a:schemeClr val="bg1"/>
                </a:solidFill>
              </a:rPr>
              <a:t>apply</a:t>
            </a:r>
          </a:p>
          <a:p>
            <a:endParaRPr lang="en-US" sz="1400" b="1" dirty="0" smtClean="0">
              <a:solidFill>
                <a:schemeClr val="bg1"/>
              </a:solidFill>
            </a:endParaRPr>
          </a:p>
          <a:p>
            <a:r>
              <a:rPr lang="en-US" sz="2400" dirty="0" smtClean="0">
                <a:solidFill>
                  <a:schemeClr val="bg1"/>
                </a:solidFill>
              </a:rPr>
              <a:t>ELA‐Literacy.RL.8.1 Cite the textual evidence that most strongly</a:t>
            </a:r>
          </a:p>
          <a:p>
            <a:r>
              <a:rPr lang="en-US" sz="2400" dirty="0" smtClean="0">
                <a:solidFill>
                  <a:schemeClr val="bg1"/>
                </a:solidFill>
              </a:rPr>
              <a:t>supports an analysis of what the text says explicitly as well as</a:t>
            </a:r>
          </a:p>
          <a:p>
            <a:r>
              <a:rPr lang="en-US" sz="2400" dirty="0" smtClean="0">
                <a:solidFill>
                  <a:schemeClr val="bg1"/>
                </a:solidFill>
              </a:rPr>
              <a:t>inferences drawn from the text.</a:t>
            </a:r>
          </a:p>
          <a:p>
            <a:endParaRPr lang="en-US" sz="1400" dirty="0" smtClean="0">
              <a:solidFill>
                <a:schemeClr val="bg1"/>
              </a:solidFill>
            </a:endParaRPr>
          </a:p>
          <a:p>
            <a:r>
              <a:rPr lang="en-US" sz="2400" dirty="0" smtClean="0">
                <a:solidFill>
                  <a:schemeClr val="bg1"/>
                </a:solidFill>
              </a:rPr>
              <a:t>ELA‐Literacy.RL.8.2 </a:t>
            </a:r>
            <a:r>
              <a:rPr lang="en-US" sz="2400" dirty="0" smtClean="0">
                <a:solidFill>
                  <a:schemeClr val="bg1"/>
                </a:solidFill>
              </a:rPr>
              <a:t>Determine a theme or central idea of a text </a:t>
            </a:r>
            <a:r>
              <a:rPr lang="en-US" sz="2400" dirty="0" smtClean="0">
                <a:solidFill>
                  <a:schemeClr val="bg1"/>
                </a:solidFill>
              </a:rPr>
              <a:t>and analyze </a:t>
            </a:r>
            <a:r>
              <a:rPr lang="en-US" sz="2400" dirty="0" smtClean="0">
                <a:solidFill>
                  <a:schemeClr val="bg1"/>
                </a:solidFill>
              </a:rPr>
              <a:t>its development over the course of the text, including </a:t>
            </a:r>
            <a:r>
              <a:rPr lang="en-US" sz="2400" dirty="0" smtClean="0">
                <a:solidFill>
                  <a:schemeClr val="bg1"/>
                </a:solidFill>
              </a:rPr>
              <a:t>its relationship </a:t>
            </a:r>
            <a:r>
              <a:rPr lang="en-US" sz="2400" dirty="0" smtClean="0">
                <a:solidFill>
                  <a:schemeClr val="bg1"/>
                </a:solidFill>
              </a:rPr>
              <a:t>to the characters setting and characters, setting, plot; provide an </a:t>
            </a:r>
            <a:r>
              <a:rPr lang="en-US" sz="2400" dirty="0" smtClean="0">
                <a:solidFill>
                  <a:schemeClr val="bg1"/>
                </a:solidFill>
              </a:rPr>
              <a:t>objective summary </a:t>
            </a:r>
            <a:r>
              <a:rPr lang="en-US" sz="2400" dirty="0" smtClean="0">
                <a:solidFill>
                  <a:schemeClr val="bg1"/>
                </a:solidFill>
              </a:rPr>
              <a:t>of the text.</a:t>
            </a:r>
          </a:p>
          <a:p>
            <a:endParaRPr lang="en-US" sz="1400" dirty="0" smtClean="0">
              <a:solidFill>
                <a:schemeClr val="bg1"/>
              </a:solidFill>
            </a:endParaRPr>
          </a:p>
          <a:p>
            <a:r>
              <a:rPr lang="en-US" sz="2400" dirty="0" smtClean="0">
                <a:solidFill>
                  <a:schemeClr val="bg1"/>
                </a:solidFill>
              </a:rPr>
              <a:t>ELA‐Literacy.RL.8.4 </a:t>
            </a:r>
            <a:r>
              <a:rPr lang="en-US" sz="2400" dirty="0" smtClean="0">
                <a:solidFill>
                  <a:schemeClr val="bg1"/>
                </a:solidFill>
              </a:rPr>
              <a:t>Determine the meaning of words and </a:t>
            </a:r>
            <a:r>
              <a:rPr lang="en-US" sz="2400" dirty="0" smtClean="0">
                <a:solidFill>
                  <a:schemeClr val="bg1"/>
                </a:solidFill>
              </a:rPr>
              <a:t>phrases as </a:t>
            </a:r>
            <a:r>
              <a:rPr lang="en-US" sz="2400" dirty="0" smtClean="0">
                <a:solidFill>
                  <a:schemeClr val="bg1"/>
                </a:solidFill>
              </a:rPr>
              <a:t>they are used in a text, including figurative and </a:t>
            </a:r>
            <a:r>
              <a:rPr lang="en-US" sz="2400" dirty="0" smtClean="0">
                <a:solidFill>
                  <a:schemeClr val="bg1"/>
                </a:solidFill>
              </a:rPr>
              <a:t>connotative meanings</a:t>
            </a:r>
            <a:r>
              <a:rPr lang="en-US" sz="2400" dirty="0" smtClean="0">
                <a:solidFill>
                  <a:schemeClr val="bg1"/>
                </a:solidFill>
              </a:rPr>
              <a:t>; analyze the impact of specific word choices on </a:t>
            </a:r>
            <a:r>
              <a:rPr lang="en-US" sz="2400" dirty="0" smtClean="0">
                <a:solidFill>
                  <a:schemeClr val="bg1"/>
                </a:solidFill>
              </a:rPr>
              <a:t>meaning and </a:t>
            </a:r>
            <a:r>
              <a:rPr lang="en-US" sz="2400" dirty="0" smtClean="0">
                <a:solidFill>
                  <a:schemeClr val="bg1"/>
                </a:solidFill>
              </a:rPr>
              <a:t>tone, including analogies or allusions to other texts.</a:t>
            </a:r>
          </a:p>
          <a:p>
            <a:endParaRPr lang="en-US" sz="1400" dirty="0" smtClean="0">
              <a:solidFill>
                <a:schemeClr val="bg1"/>
              </a:solidFill>
            </a:endParaRPr>
          </a:p>
          <a:p>
            <a:r>
              <a:rPr lang="en-US" sz="2400" dirty="0" smtClean="0">
                <a:solidFill>
                  <a:schemeClr val="bg1"/>
                </a:solidFill>
              </a:rPr>
              <a:t>ELA‐Literacy.RL.8.5 </a:t>
            </a:r>
            <a:r>
              <a:rPr lang="en-US" sz="2400" dirty="0" smtClean="0">
                <a:solidFill>
                  <a:schemeClr val="bg1"/>
                </a:solidFill>
              </a:rPr>
              <a:t>Compare and contrast the structure of two or</a:t>
            </a:r>
          </a:p>
          <a:p>
            <a:r>
              <a:rPr lang="en-US" sz="2400" dirty="0" smtClean="0">
                <a:solidFill>
                  <a:schemeClr val="bg1"/>
                </a:solidFill>
              </a:rPr>
              <a:t>more texts and analyze how the differing structure of each text</a:t>
            </a:r>
          </a:p>
          <a:p>
            <a:r>
              <a:rPr lang="en-US" sz="2400" dirty="0" smtClean="0">
                <a:solidFill>
                  <a:schemeClr val="bg1"/>
                </a:solidFill>
              </a:rPr>
              <a:t>contributes to its meaning and </a:t>
            </a:r>
            <a:r>
              <a:rPr lang="en-US" sz="2400" dirty="0" smtClean="0">
                <a:solidFill>
                  <a:schemeClr val="bg1"/>
                </a:solidFill>
              </a:rPr>
              <a:t>style.</a:t>
            </a:r>
            <a:r>
              <a:rPr lang="en-US" dirty="0" smtClean="0"/>
              <a:t>.</a:t>
            </a:r>
            <a:endParaRPr lang="en-US" dirty="0"/>
          </a:p>
        </p:txBody>
      </p:sp>
    </p:spTree>
  </p:cSld>
  <p:clrMapOvr>
    <a:masterClrMapping/>
  </p:clrMapOvr>
  <p:transition spd="med">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555641"/>
          </a:xfrm>
          <a:prstGeom prst="rect">
            <a:avLst/>
          </a:prstGeom>
        </p:spPr>
        <p:txBody>
          <a:bodyPr wrap="square">
            <a:spAutoFit/>
          </a:bodyPr>
          <a:lstStyle/>
          <a:p>
            <a:pPr algn="ctr"/>
            <a:r>
              <a:rPr lang="en-US" sz="2400" b="1" dirty="0" smtClean="0">
                <a:solidFill>
                  <a:schemeClr val="bg1"/>
                </a:solidFill>
              </a:rPr>
              <a:t>Reading: Informational Text-Grades 9-10 </a:t>
            </a:r>
            <a:r>
              <a:rPr lang="en-US" sz="2400" b="1" dirty="0" smtClean="0">
                <a:solidFill>
                  <a:schemeClr val="bg1"/>
                </a:solidFill>
              </a:rPr>
              <a:t>– Applies</a:t>
            </a:r>
          </a:p>
          <a:p>
            <a:pPr algn="ctr"/>
            <a:endParaRPr lang="en-US" sz="2000" b="1" dirty="0" smtClean="0">
              <a:solidFill>
                <a:schemeClr val="bg1"/>
              </a:solidFill>
            </a:endParaRPr>
          </a:p>
          <a:p>
            <a:r>
              <a:rPr lang="en-US" sz="2000" dirty="0" smtClean="0">
                <a:solidFill>
                  <a:schemeClr val="bg1"/>
                </a:solidFill>
              </a:rPr>
              <a:t>ELA-Literacy.RI.9-10.1 Cite strong and thorough textual evidence to support </a:t>
            </a:r>
            <a:r>
              <a:rPr lang="en-US" sz="2000" dirty="0" smtClean="0">
                <a:solidFill>
                  <a:schemeClr val="bg1"/>
                </a:solidFill>
              </a:rPr>
              <a:t>analysis of </a:t>
            </a:r>
            <a:r>
              <a:rPr lang="en-US" sz="2000" dirty="0" smtClean="0">
                <a:solidFill>
                  <a:schemeClr val="bg1"/>
                </a:solidFill>
              </a:rPr>
              <a:t>what the text says explicitly as well as inferences drawn from the text.</a:t>
            </a:r>
          </a:p>
          <a:p>
            <a:r>
              <a:rPr lang="en-US" sz="2000" dirty="0" smtClean="0">
                <a:solidFill>
                  <a:schemeClr val="bg1"/>
                </a:solidFill>
              </a:rPr>
              <a:t>ELA-Literacy.RI.9-10.2 Determine a central idea of a text and analyze its </a:t>
            </a:r>
            <a:r>
              <a:rPr lang="en-US" sz="2000" dirty="0" smtClean="0">
                <a:solidFill>
                  <a:schemeClr val="bg1"/>
                </a:solidFill>
              </a:rPr>
              <a:t>development over </a:t>
            </a:r>
            <a:r>
              <a:rPr lang="en-US" sz="2000" dirty="0" smtClean="0">
                <a:solidFill>
                  <a:schemeClr val="bg1"/>
                </a:solidFill>
              </a:rPr>
              <a:t>the course of the text, including how it emerges and is shaped and refined </a:t>
            </a:r>
            <a:r>
              <a:rPr lang="en-US" sz="2000" dirty="0" err="1" smtClean="0">
                <a:solidFill>
                  <a:schemeClr val="bg1"/>
                </a:solidFill>
              </a:rPr>
              <a:t>byspecific</a:t>
            </a:r>
            <a:r>
              <a:rPr lang="en-US" sz="2000" dirty="0" smtClean="0">
                <a:solidFill>
                  <a:schemeClr val="bg1"/>
                </a:solidFill>
              </a:rPr>
              <a:t> </a:t>
            </a:r>
            <a:r>
              <a:rPr lang="en-US" sz="2000" dirty="0" smtClean="0">
                <a:solidFill>
                  <a:schemeClr val="bg1"/>
                </a:solidFill>
              </a:rPr>
              <a:t>details; provide an objective summary of the text.</a:t>
            </a:r>
          </a:p>
          <a:p>
            <a:r>
              <a:rPr lang="en-US" sz="2000" dirty="0" smtClean="0">
                <a:solidFill>
                  <a:schemeClr val="bg1"/>
                </a:solidFill>
              </a:rPr>
              <a:t>ELA-Literacy.RI.9-10.3 Analyze how the author unfolds an analysis or series of </a:t>
            </a:r>
            <a:r>
              <a:rPr lang="en-US" sz="2000" dirty="0" smtClean="0">
                <a:solidFill>
                  <a:schemeClr val="bg1"/>
                </a:solidFill>
              </a:rPr>
              <a:t>ideas or </a:t>
            </a:r>
            <a:r>
              <a:rPr lang="en-US" sz="2000" dirty="0" smtClean="0">
                <a:solidFill>
                  <a:schemeClr val="bg1"/>
                </a:solidFill>
              </a:rPr>
              <a:t>events, including the order in which the points are made, how they are </a:t>
            </a:r>
            <a:r>
              <a:rPr lang="en-US" sz="2000" dirty="0" smtClean="0">
                <a:solidFill>
                  <a:schemeClr val="bg1"/>
                </a:solidFill>
              </a:rPr>
              <a:t>introduced and </a:t>
            </a:r>
            <a:r>
              <a:rPr lang="en-US" sz="2000" dirty="0" smtClean="0">
                <a:solidFill>
                  <a:schemeClr val="bg1"/>
                </a:solidFill>
              </a:rPr>
              <a:t>developed, and the connections that are drawn between them.</a:t>
            </a:r>
          </a:p>
          <a:p>
            <a:r>
              <a:rPr lang="en-US" sz="2000" dirty="0" smtClean="0">
                <a:solidFill>
                  <a:schemeClr val="bg1"/>
                </a:solidFill>
              </a:rPr>
              <a:t>ELA-Literacy.RI.9-10.4 Determine the meaning of words and phrases as they are </a:t>
            </a:r>
            <a:r>
              <a:rPr lang="en-US" sz="2000" dirty="0" smtClean="0">
                <a:solidFill>
                  <a:schemeClr val="bg1"/>
                </a:solidFill>
              </a:rPr>
              <a:t>used in </a:t>
            </a:r>
            <a:r>
              <a:rPr lang="en-US" sz="2000" dirty="0" smtClean="0">
                <a:solidFill>
                  <a:schemeClr val="bg1"/>
                </a:solidFill>
              </a:rPr>
              <a:t>a text, including figurative, connotative, and technical meanings; analyze </a:t>
            </a:r>
            <a:r>
              <a:rPr lang="en-US" sz="2000" dirty="0" smtClean="0">
                <a:solidFill>
                  <a:schemeClr val="bg1"/>
                </a:solidFill>
              </a:rPr>
              <a:t>the cumulative </a:t>
            </a:r>
            <a:r>
              <a:rPr lang="en-US" sz="2000" dirty="0" smtClean="0">
                <a:solidFill>
                  <a:schemeClr val="bg1"/>
                </a:solidFill>
              </a:rPr>
              <a:t>impact of specific word choices on meaning and tone (e.g., how </a:t>
            </a:r>
            <a:r>
              <a:rPr lang="en-US" sz="2000" dirty="0" smtClean="0">
                <a:solidFill>
                  <a:schemeClr val="bg1"/>
                </a:solidFill>
              </a:rPr>
              <a:t>the language </a:t>
            </a:r>
            <a:r>
              <a:rPr lang="en-US" sz="2000" dirty="0" smtClean="0">
                <a:solidFill>
                  <a:schemeClr val="bg1"/>
                </a:solidFill>
              </a:rPr>
              <a:t>of a court opinion differs from that of a newspaper).</a:t>
            </a:r>
          </a:p>
          <a:p>
            <a:r>
              <a:rPr lang="en-US" sz="2000" dirty="0" smtClean="0">
                <a:solidFill>
                  <a:schemeClr val="bg1"/>
                </a:solidFill>
              </a:rPr>
              <a:t>ELA-Literacy.RI.9-10.5 Analyze in detail how an author’s ideas or claims are</a:t>
            </a:r>
          </a:p>
          <a:p>
            <a:r>
              <a:rPr lang="en-US" sz="2000" dirty="0" smtClean="0">
                <a:solidFill>
                  <a:schemeClr val="bg1"/>
                </a:solidFill>
              </a:rPr>
              <a:t>developed and refined by particular sentences, paragraphs, or larger portions of a </a:t>
            </a:r>
            <a:r>
              <a:rPr lang="en-US" sz="2000" dirty="0" smtClean="0">
                <a:solidFill>
                  <a:schemeClr val="bg1"/>
                </a:solidFill>
              </a:rPr>
              <a:t>text (</a:t>
            </a:r>
            <a:r>
              <a:rPr lang="en-US" sz="2000" dirty="0" smtClean="0">
                <a:solidFill>
                  <a:schemeClr val="bg1"/>
                </a:solidFill>
              </a:rPr>
              <a:t>e.g., a section or chapter).</a:t>
            </a:r>
          </a:p>
          <a:p>
            <a:r>
              <a:rPr lang="en-US" sz="2000" dirty="0" smtClean="0">
                <a:solidFill>
                  <a:schemeClr val="bg1"/>
                </a:solidFill>
              </a:rPr>
              <a:t>ELA-Literacy.RI.9-10.6 Determine an author’s point of view or purpose in a text </a:t>
            </a:r>
            <a:r>
              <a:rPr lang="en-US" sz="2000" dirty="0" smtClean="0">
                <a:solidFill>
                  <a:schemeClr val="bg1"/>
                </a:solidFill>
              </a:rPr>
              <a:t>and analyze </a:t>
            </a:r>
            <a:r>
              <a:rPr lang="en-US" sz="2000" dirty="0" smtClean="0">
                <a:solidFill>
                  <a:schemeClr val="bg1"/>
                </a:solidFill>
              </a:rPr>
              <a:t>how an author uses rhetoric to advance that point of view or purpose.</a:t>
            </a:r>
            <a:endParaRPr lang="en-US" sz="2000" dirty="0">
              <a:solidFill>
                <a:schemeClr val="bg1"/>
              </a:solidFill>
            </a:endParaRPr>
          </a:p>
        </p:txBody>
      </p:sp>
    </p:spTree>
  </p:cSld>
  <p:clrMapOvr>
    <a:masterClrMapping/>
  </p:clrMapOvr>
  <p:transition spd="med">
    <p:dissolve/>
  </p:transition>
</p:sld>
</file>

<file path=ppt/theme/theme1.xml><?xml version="1.0" encoding="utf-8"?>
<a:theme xmlns:a="http://schemas.openxmlformats.org/drawingml/2006/main" name="Pixel design template">
  <a:themeElements>
    <a:clrScheme name="Office Theme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ffice Theme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Office Theme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Office Theme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ffice Theme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Office Theme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Office Theme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Office Theme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Office Theme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Office Theme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Office Theme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Office Theme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 design template</Template>
  <TotalTime>5647</TotalTime>
  <Words>2515</Words>
  <Application>Microsoft Office PowerPoint</Application>
  <PresentationFormat>On-screen Show (4:3)</PresentationFormat>
  <Paragraphs>372</Paragraphs>
  <Slides>48</Slides>
  <Notes>5</Notes>
  <HiddenSlides>0</HiddenSlides>
  <MMClips>0</MMClips>
  <ScaleCrop>false</ScaleCrop>
  <HeadingPairs>
    <vt:vector size="4" baseType="variant">
      <vt:variant>
        <vt:lpstr>Theme</vt:lpstr>
      </vt:variant>
      <vt:variant>
        <vt:i4>3</vt:i4>
      </vt:variant>
      <vt:variant>
        <vt:lpstr>Slide Titles</vt:lpstr>
      </vt:variant>
      <vt:variant>
        <vt:i4>48</vt:i4>
      </vt:variant>
    </vt:vector>
  </HeadingPairs>
  <TitlesOfParts>
    <vt:vector size="51" baseType="lpstr">
      <vt:lpstr>Pixel design template</vt:lpstr>
      <vt:lpstr>Custom Design</vt:lpstr>
      <vt:lpstr>1_Custom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How can maritime themes, courses, projects and             activities be used to meet  language arts standards?</vt:lpstr>
      <vt:lpstr>“Teaching With Small Boats” is MORE than building a boat!  It’s all about….</vt:lpstr>
      <vt:lpstr>Slide 20</vt:lpstr>
      <vt:lpstr>   </vt:lpstr>
      <vt:lpstr>Maritime Culture   </vt:lpstr>
      <vt:lpstr>   </vt:lpstr>
      <vt:lpstr>   </vt:lpstr>
      <vt:lpstr>   </vt:lpstr>
      <vt:lpstr>Slide 26</vt:lpstr>
      <vt:lpstr>All linked to sailing  and  students’ experiences as explorers and sailors!</vt:lpstr>
      <vt:lpstr>Threads That Run Through 9-12th Grade Standards</vt:lpstr>
      <vt:lpstr>Threads that run through 9-12th Grade Standards</vt:lpstr>
      <vt:lpstr>   </vt:lpstr>
      <vt:lpstr>Threads that run through 9-12th Grade Standards Reading Standards for Informational Text </vt:lpstr>
      <vt:lpstr>   </vt:lpstr>
      <vt:lpstr>   </vt:lpstr>
      <vt:lpstr>     </vt:lpstr>
      <vt:lpstr>   </vt:lpstr>
      <vt:lpstr>Slide 36</vt:lpstr>
      <vt:lpstr>Slide 37</vt:lpstr>
      <vt:lpstr>Slide 38</vt:lpstr>
      <vt:lpstr>Slide 39</vt:lpstr>
      <vt:lpstr>Slide 40</vt:lpstr>
      <vt:lpstr>Slide 41</vt:lpstr>
      <vt:lpstr>   </vt:lpstr>
      <vt:lpstr>   </vt:lpstr>
      <vt:lpstr>   </vt:lpstr>
      <vt:lpstr>   </vt:lpstr>
      <vt:lpstr>Slide 46</vt:lpstr>
      <vt:lpstr>Slide 47</vt:lpstr>
      <vt:lpstr>Plotting A Course  Navigation Simulation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Connecting to the Common Core Workshop</dc:title>
  <dc:creator>Renee Marazon</dc:creator>
  <cp:lastModifiedBy>Renee Marazon</cp:lastModifiedBy>
  <cp:revision>88</cp:revision>
  <cp:lastPrinted>1601-01-01T00:00:00Z</cp:lastPrinted>
  <dcterms:created xsi:type="dcterms:W3CDTF">2015-04-25T12:12:03Z</dcterms:created>
  <dcterms:modified xsi:type="dcterms:W3CDTF">2015-04-30T14:25:02Z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TC102037841033</vt:lpwstr>
  </property>
</Properties>
</file>